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5"/>
  </p:notesMasterIdLst>
  <p:sldIdLst>
    <p:sldId id="256" r:id="rId2"/>
    <p:sldId id="285" r:id="rId3"/>
    <p:sldId id="271" r:id="rId4"/>
    <p:sldId id="274" r:id="rId5"/>
    <p:sldId id="272" r:id="rId6"/>
    <p:sldId id="276" r:id="rId7"/>
    <p:sldId id="286" r:id="rId8"/>
    <p:sldId id="287" r:id="rId9"/>
    <p:sldId id="279" r:id="rId10"/>
    <p:sldId id="278" r:id="rId11"/>
    <p:sldId id="280" r:id="rId12"/>
    <p:sldId id="282" r:id="rId13"/>
    <p:sldId id="288" r:id="rId14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96" d="100"/>
          <a:sy n="96" d="100"/>
        </p:scale>
        <p:origin x="240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&#1056;&#1072;&#1073;&#1086;&#1095;&#1080;&#1081;%20&#1089;&#1090;&#1086;&#1083;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&#1056;&#1072;&#1073;&#1086;&#1095;&#1080;&#1081;%20&#1089;&#1090;&#1086;&#1083;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&#1056;&#1072;&#1073;&#1086;&#1095;&#1080;&#1081;%20&#1089;&#1090;&#1086;&#1083;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&#1056;&#1072;&#1073;&#1086;&#1095;&#1080;&#1081;%20&#1089;&#1090;&#1086;&#1083;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fs01\otdel\ook\!!!!!%20&#1056;&#1077;&#1079;&#1091;&#1083;&#1100;&#1090;&#1072;&#1090;&#1099;%20&#1086;&#1094;&#1077;&#1085;&#1086;&#1095;&#1085;&#1099;&#1093;%20&#1087;&#1088;&#1086;&#1094;&#1077;&#1076;&#1091;&#1088;\&#1055;&#1086;&#1076;&#1075;&#1086;&#1090;&#1086;&#1074;&#1082;&#1072;%20&#1089;&#1074;&#1077;&#1076;&#1077;&#1085;&#1080;&#1081;%20&#1076;&#1083;&#1103;%20&#1082;&#1086;&#1083;&#1083;&#1077;&#1075;&#1080;&#1080;%2016%20&#1072;&#1087;&#1088;&#1077;&#1083;&#1103;%202019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fs01\otdel\ook\!!!!!%20&#1056;&#1077;&#1079;&#1091;&#1083;&#1100;&#1090;&#1072;&#1090;&#1099;%20&#1086;&#1094;&#1077;&#1085;&#1086;&#1095;&#1085;&#1099;&#1093;%20&#1087;&#1088;&#1086;&#1094;&#1077;&#1076;&#1091;&#1088;\&#1055;&#1086;&#1076;&#1075;&#1086;&#1090;&#1086;&#1074;&#1082;&#1072;%20&#1089;&#1074;&#1077;&#1076;&#1077;&#1085;&#1080;&#1081;%20&#1076;&#1083;&#1103;%20&#1082;&#1086;&#1083;&#1083;&#1077;&#1075;&#1080;&#1080;%2016%20&#1072;&#1087;&#1088;&#1077;&#1083;&#1103;%202019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fs01\otdel\ook\!!!!!%20&#1056;&#1077;&#1079;&#1091;&#1083;&#1100;&#1090;&#1072;&#1090;&#1099;%20&#1086;&#1094;&#1077;&#1085;&#1086;&#1095;&#1085;&#1099;&#1093;%20&#1087;&#1088;&#1086;&#1094;&#1077;&#1076;&#1091;&#1088;\&#1055;&#1086;&#1076;&#1075;&#1086;&#1090;&#1086;&#1074;&#1082;&#1072;%20&#1089;&#1074;&#1077;&#1076;&#1077;&#1085;&#1080;&#1081;%20&#1076;&#1083;&#1103;%20&#1082;&#1086;&#1083;&#1083;&#1077;&#1075;&#1080;&#1080;%2016%20&#1072;&#1087;&#1088;&#1077;&#1083;&#1103;%202019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fs01\otdel\ook\!!!!!%20&#1056;&#1077;&#1079;&#1091;&#1083;&#1100;&#1090;&#1072;&#1090;&#1099;%20&#1086;&#1094;&#1077;&#1085;&#1086;&#1095;&#1085;&#1099;&#1093;%20&#1087;&#1088;&#1086;&#1094;&#1077;&#1076;&#1091;&#1088;\&#1055;&#1086;&#1076;&#1075;&#1086;&#1090;&#1086;&#1074;&#1082;&#1072;%20&#1089;&#1074;&#1077;&#1076;&#1077;&#1085;&#1080;&#1081;%20&#1076;&#1083;&#1103;%20&#1082;&#1086;&#1083;&#1083;&#1077;&#1075;&#1080;&#1080;%2016%20&#1072;&#1087;&#1088;&#1077;&#1083;&#1103;%202019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fs01\otdel\ook\!!!!!%20&#1056;&#1077;&#1079;&#1091;&#1083;&#1100;&#1090;&#1072;&#1090;&#1099;%20&#1086;&#1094;&#1077;&#1085;&#1086;&#1095;&#1085;&#1099;&#1093;%20&#1087;&#1088;&#1086;&#1094;&#1077;&#1076;&#1091;&#1088;\&#1055;&#1086;&#1076;&#1075;&#1086;&#1090;&#1086;&#1074;&#1082;&#1072;%20&#1089;&#1074;&#1077;&#1076;&#1077;&#1085;&#1080;&#1081;%20&#1076;&#1083;&#1103;%20&#1082;&#1086;&#1083;&#1083;&#1077;&#1075;&#1080;&#1080;%2016%20&#1072;&#1087;&#1088;&#1077;&#1083;&#1103;%202019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fs01\otdel\ook\!!!!!%20&#1056;&#1077;&#1079;&#1091;&#1083;&#1100;&#1090;&#1072;&#1090;&#1099;%20&#1086;&#1094;&#1077;&#1085;&#1086;&#1095;&#1085;&#1099;&#1093;%20&#1087;&#1088;&#1086;&#1094;&#1077;&#1076;&#1091;&#1088;\&#1055;&#1086;&#1076;&#1075;&#1086;&#1090;&#1086;&#1074;&#1082;&#1072;%20&#1089;&#1074;&#1077;&#1076;&#1077;&#1085;&#1080;&#1081;%20&#1076;&#1083;&#1103;%20&#1082;&#1086;&#1083;&#1083;&#1077;&#1075;&#1080;&#1080;%2016%20&#1072;&#1087;&#1088;&#1077;&#1083;&#1103;%202019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&#1056;&#1072;&#1073;&#1086;&#1095;&#1080;&#1081;%20&#1089;&#1090;&#1086;&#1083;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&#1056;&#1072;&#1073;&#1086;&#1095;&#1080;&#1081;%20&#1089;&#1090;&#1086;&#1083;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&#1056;&#1072;&#1073;&#1086;&#1095;&#1080;&#1081;%20&#1089;&#1090;&#1086;&#1083;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&#1056;&#1072;&#1073;&#1086;&#1095;&#1080;&#1081;%20&#1089;&#1090;&#1086;&#1083;\2_&#1044;&#1080;&#1085;&#1072;&#1084;&#1080;&#1082;&#1072;%20&#1042;&#1055;&#1056;%20&#1079;&#1072;%203%20&#1075;&#1086;&#1076;&#1072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fs01\otdel\ook\!!!!!%20&#1056;&#1077;&#1079;&#1091;&#1083;&#1100;&#1090;&#1072;&#1090;&#1099;%20&#1086;&#1094;&#1077;&#1085;&#1086;&#1095;&#1085;&#1099;&#1093;%20&#1087;&#1088;&#1086;&#1094;&#1077;&#1076;&#1091;&#1088;\&#1055;&#1086;&#1076;&#1075;&#1086;&#1090;&#1086;&#1074;&#1082;&#1072;%20&#1089;&#1074;&#1077;&#1076;&#1077;&#1085;&#1080;&#1081;%20&#1076;&#1083;&#1103;%20&#1082;&#1086;&#1083;&#1083;&#1077;&#1075;&#1080;&#1080;%2016%20&#1072;&#1087;&#1088;&#1077;&#1083;&#1103;%202019\4_&#1044;&#1080;&#1085;&#1072;&#1084;&#1080;&#1082;&#1072;%20&#1042;&#1055;&#1056;%20&#1079;&#1072;%203%20&#1075;&#1086;&#1076;&#1072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fs01\otdel\ook\!!!!!%20&#1056;&#1077;&#1079;&#1091;&#1083;&#1100;&#1090;&#1072;&#1090;&#1099;%20&#1086;&#1094;&#1077;&#1085;&#1086;&#1095;&#1085;&#1099;&#1093;%20&#1087;&#1088;&#1086;&#1094;&#1077;&#1076;&#1091;&#1088;\&#1055;&#1086;&#1076;&#1075;&#1086;&#1090;&#1086;&#1074;&#1082;&#1072;%20&#1089;&#1074;&#1077;&#1076;&#1077;&#1085;&#1080;&#1081;%20&#1076;&#1083;&#1103;%20&#1082;&#1086;&#1083;&#1083;&#1077;&#1075;&#1080;&#1080;%2016%20&#1072;&#1087;&#1088;&#1077;&#1083;&#1103;%202019\4_&#1044;&#1080;&#1085;&#1072;&#1084;&#1080;&#1082;&#1072;%20&#1042;&#1055;&#1056;%20&#1079;&#1072;%203%20&#1075;&#1086;&#1076;&#1072;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'динамика появл.предм.'!$B$10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2051995479862043E-3"/>
                  <c:y val="-2.794631586738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'динамика появл.предм.'!$A$11:$A$14</c:f>
              <c:strCache>
                <c:ptCount val="4"/>
                <c:pt idx="0">
                  <c:v>4 класс</c:v>
                </c:pt>
                <c:pt idx="1">
                  <c:v>5 класс</c:v>
                </c:pt>
                <c:pt idx="2">
                  <c:v>6 класс</c:v>
                </c:pt>
                <c:pt idx="3">
                  <c:v>11 класс</c:v>
                </c:pt>
              </c:strCache>
            </c:strRef>
          </c:cat>
          <c:val>
            <c:numRef>
              <c:f>'динамика появл.предм.'!$B$11:$B$14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'динамика появл.предм.'!$C$10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02599773993092E-2"/>
                  <c:y val="-3.0486890037148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7181984179516437E-3"/>
                  <c:y val="-2.794631586738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4333797061910115E-2"/>
                  <c:y val="-1.7784019188336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'динамика появл.предм.'!$A$11:$A$14</c:f>
              <c:strCache>
                <c:ptCount val="4"/>
                <c:pt idx="0">
                  <c:v>4 класс</c:v>
                </c:pt>
                <c:pt idx="1">
                  <c:v>5 класс</c:v>
                </c:pt>
                <c:pt idx="2">
                  <c:v>6 класс</c:v>
                </c:pt>
                <c:pt idx="3">
                  <c:v>11 класс</c:v>
                </c:pt>
              </c:strCache>
            </c:strRef>
          </c:cat>
          <c:val>
            <c:numRef>
              <c:f>'динамика появл.предм.'!$C$11:$C$14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0</c:v>
                </c:pt>
                <c:pt idx="3">
                  <c:v>6</c:v>
                </c:pt>
              </c:numCache>
            </c:numRef>
          </c:val>
        </c:ser>
        <c:ser>
          <c:idx val="2"/>
          <c:order val="2"/>
          <c:tx>
            <c:strRef>
              <c:f>'динамика появл.предм.'!$D$10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8.8207981919447755E-3"/>
                  <c:y val="-2.0324593358098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7641596383889471E-2"/>
                  <c:y val="-2.2865167527861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102599773993092E-2"/>
                  <c:y val="-2.794631586738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8744196157882562E-2"/>
                  <c:y val="-2.794631586738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'динамика появл.предм.'!$A$11:$A$14</c:f>
              <c:strCache>
                <c:ptCount val="4"/>
                <c:pt idx="0">
                  <c:v>4 класс</c:v>
                </c:pt>
                <c:pt idx="1">
                  <c:v>5 класс</c:v>
                </c:pt>
                <c:pt idx="2">
                  <c:v>6 класс</c:v>
                </c:pt>
                <c:pt idx="3">
                  <c:v>11 класс</c:v>
                </c:pt>
              </c:strCache>
            </c:strRef>
          </c:cat>
          <c:val>
            <c:numRef>
              <c:f>'динамика появл.предм.'!$D$11:$D$14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2633696"/>
        <c:axId val="102634256"/>
        <c:axId val="173960096"/>
      </c:bar3DChart>
      <c:catAx>
        <c:axId val="10263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634256"/>
        <c:crosses val="autoZero"/>
        <c:auto val="1"/>
        <c:lblAlgn val="ctr"/>
        <c:lblOffset val="100"/>
        <c:noMultiLvlLbl val="0"/>
      </c:catAx>
      <c:valAx>
        <c:axId val="10263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200" b="1"/>
                  <a:t>Количество предметов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633696"/>
        <c:crosses val="autoZero"/>
        <c:crossBetween val="between"/>
      </c:valAx>
      <c:serAx>
        <c:axId val="1739600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634256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rgbClr val="7030A0"/>
                </a:solidFill>
              </a:rPr>
              <a:t>МАТЕМАТИКА</a:t>
            </a:r>
            <a:endParaRPr lang="ru-RU" sz="2400" b="1" dirty="0">
              <a:solidFill>
                <a:srgbClr val="7030A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rgbClr val="7030A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'ср.балл 2018'!$A$16</c:f>
              <c:strCache>
                <c:ptCount val="1"/>
                <c:pt idx="0">
                  <c:v>4 класс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'ср.балл 2018'!$B$15:$D$15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'ср.балл 2018'!$B$16:$D$16</c:f>
              <c:numCache>
                <c:formatCode>General</c:formatCode>
                <c:ptCount val="3"/>
                <c:pt idx="0">
                  <c:v>4.4000000000000004</c:v>
                </c:pt>
                <c:pt idx="1">
                  <c:v>4.2</c:v>
                </c:pt>
                <c:pt idx="2">
                  <c:v>4.0999999999999996</c:v>
                </c:pt>
              </c:numCache>
            </c:numRef>
          </c:val>
        </c:ser>
        <c:ser>
          <c:idx val="1"/>
          <c:order val="1"/>
          <c:tx>
            <c:strRef>
              <c:f>'ср.балл 2018'!$A$17</c:f>
              <c:strCache>
                <c:ptCount val="1"/>
                <c:pt idx="0">
                  <c:v>5 класс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2.17266939293906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1338724357616184E-3"/>
                  <c:y val="2.17266939293906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'ср.балл 2018'!$B$15:$D$15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'ср.балл 2018'!$B$17:$D$17</c:f>
              <c:numCache>
                <c:formatCode>General</c:formatCode>
                <c:ptCount val="3"/>
                <c:pt idx="0">
                  <c:v>0</c:v>
                </c:pt>
                <c:pt idx="1">
                  <c:v>3.6</c:v>
                </c:pt>
                <c:pt idx="2">
                  <c:v>3.3</c:v>
                </c:pt>
              </c:numCache>
            </c:numRef>
          </c:val>
        </c:ser>
        <c:ser>
          <c:idx val="2"/>
          <c:order val="2"/>
          <c:tx>
            <c:strRef>
              <c:f>'ср.балл 2018'!$A$18</c:f>
              <c:strCache>
                <c:ptCount val="1"/>
                <c:pt idx="0">
                  <c:v>6 класс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3.91080490729031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'ср.балл 2018'!$B$15:$D$15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'ср.балл 2018'!$B$18:$D$18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637616"/>
        <c:axId val="102638176"/>
      </c:barChart>
      <c:catAx>
        <c:axId val="102637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638176"/>
        <c:crosses val="autoZero"/>
        <c:auto val="1"/>
        <c:lblAlgn val="ctr"/>
        <c:lblOffset val="100"/>
        <c:noMultiLvlLbl val="0"/>
      </c:catAx>
      <c:valAx>
        <c:axId val="1026381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/>
                  <a:t>Средний балл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10263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966723351503713E-2"/>
          <c:y val="0.8836574973582848"/>
          <c:w val="0.92140510963315714"/>
          <c:h val="0.103355489654702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РУССКИЙ ЯЗЫК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'ср.балл 2018'!$A$22</c:f>
              <c:strCache>
                <c:ptCount val="1"/>
                <c:pt idx="0">
                  <c:v>4 класс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'ср.балл 2018'!$B$21:$D$21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'ср.балл 2018'!$B$22:$D$22</c:f>
              <c:numCache>
                <c:formatCode>General</c:formatCode>
                <c:ptCount val="3"/>
                <c:pt idx="0">
                  <c:v>4.0999999999999996</c:v>
                </c:pt>
                <c:pt idx="1">
                  <c:v>4</c:v>
                </c:pt>
                <c:pt idx="2">
                  <c:v>3.8</c:v>
                </c:pt>
              </c:numCache>
            </c:numRef>
          </c:val>
        </c:ser>
        <c:ser>
          <c:idx val="1"/>
          <c:order val="1"/>
          <c:tx>
            <c:strRef>
              <c:f>'ср.балл 2018'!$A$23</c:f>
              <c:strCache>
                <c:ptCount val="1"/>
                <c:pt idx="0">
                  <c:v>5 класс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7.638800644811996E-17"/>
                  <c:y val="3.699197924565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2.05510995809193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'ср.балл 2018'!$B$21:$D$21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'ср.балл 2018'!$B$23:$D$23</c:f>
              <c:numCache>
                <c:formatCode>General</c:formatCode>
                <c:ptCount val="3"/>
                <c:pt idx="0">
                  <c:v>0</c:v>
                </c:pt>
                <c:pt idx="1">
                  <c:v>3.2</c:v>
                </c:pt>
                <c:pt idx="2">
                  <c:v>3.3</c:v>
                </c:pt>
              </c:numCache>
            </c:numRef>
          </c:val>
        </c:ser>
        <c:ser>
          <c:idx val="2"/>
          <c:order val="2"/>
          <c:tx>
            <c:strRef>
              <c:f>'ср.балл 2018'!$A$24</c:f>
              <c:strCache>
                <c:ptCount val="1"/>
                <c:pt idx="0">
                  <c:v>6 класс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2.0833333333331806E-3"/>
                  <c:y val="2.87715394132871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'ср.балл 2018'!$B$21:$D$21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'ср.балл 2018'!$B$24:$D$24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215296"/>
        <c:axId val="174215856"/>
      </c:barChart>
      <c:catAx>
        <c:axId val="17421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215856"/>
        <c:crosses val="autoZero"/>
        <c:auto val="1"/>
        <c:lblAlgn val="ctr"/>
        <c:lblOffset val="100"/>
        <c:noMultiLvlLbl val="0"/>
      </c:catAx>
      <c:valAx>
        <c:axId val="1742158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/>
                  <a:t>Средний</a:t>
                </a:r>
                <a:r>
                  <a:rPr lang="ru-RU" sz="2000" baseline="0"/>
                  <a:t> балл</a:t>
                </a:r>
                <a:endParaRPr lang="ru-RU" sz="200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17421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1577419628312606E-2"/>
          <c:y val="0.84643153980752384"/>
          <c:w val="0.92374171211173062"/>
          <c:h val="0.139679571303587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1" i="0" u="none" strike="noStrike" kern="1200" spc="0" baseline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600" b="1" dirty="0">
                <a:solidFill>
                  <a:schemeClr val="accent2">
                    <a:lumMod val="75000"/>
                  </a:schemeClr>
                </a:solidFill>
              </a:rPr>
              <a:t>Соотношение</a:t>
            </a:r>
            <a:r>
              <a:rPr lang="ru-RU" sz="2600" b="1" baseline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600" b="1" baseline="0" dirty="0" smtClean="0">
                <a:solidFill>
                  <a:schemeClr val="accent2">
                    <a:lumMod val="75000"/>
                  </a:schemeClr>
                </a:solidFill>
              </a:rPr>
              <a:t>среднего балла </a:t>
            </a:r>
            <a:r>
              <a:rPr lang="ru-RU" sz="2600" b="1" baseline="0" dirty="0">
                <a:solidFill>
                  <a:schemeClr val="accent2">
                    <a:lumMod val="75000"/>
                  </a:schemeClr>
                </a:solidFill>
              </a:rPr>
              <a:t>в 2018 году</a:t>
            </a:r>
            <a:endParaRPr lang="ru-RU" sz="2600" b="1" dirty="0">
              <a:solidFill>
                <a:schemeClr val="accent2">
                  <a:lumMod val="7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1" i="0" u="none" strike="noStrike" kern="1200" spc="0" baseline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v>Математика</c:v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5903208683489814E-2"/>
                  <c:y val="-3.7659869109714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6189505427181134E-2"/>
                  <c:y val="-3.295238547100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8568516281543399E-3"/>
                  <c:y val="-3.295238547100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'ср.балл 2018'!$A$2:$A$4</c:f>
              <c:strCache>
                <c:ptCount val="3"/>
                <c:pt idx="0">
                  <c:v>4 класс</c:v>
                </c:pt>
                <c:pt idx="1">
                  <c:v>5 класс</c:v>
                </c:pt>
                <c:pt idx="2">
                  <c:v>6 класс</c:v>
                </c:pt>
              </c:strCache>
            </c:strRef>
          </c:cat>
          <c:val>
            <c:numRef>
              <c:f>'ср.балл 2018'!$B$2:$B$4</c:f>
              <c:numCache>
                <c:formatCode>General</c:formatCode>
                <c:ptCount val="3"/>
                <c:pt idx="0">
                  <c:v>4.0999999999999996</c:v>
                </c:pt>
                <c:pt idx="1">
                  <c:v>3.3</c:v>
                </c:pt>
                <c:pt idx="2">
                  <c:v>3</c:v>
                </c:pt>
              </c:numCache>
            </c:numRef>
          </c:val>
          <c:smooth val="0"/>
        </c:ser>
        <c:ser>
          <c:idx val="1"/>
          <c:order val="1"/>
          <c:tx>
            <c:v>Русский язык</c:v>
          </c:tx>
          <c:spPr>
            <a:ln w="5715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094752713590567E-3"/>
                  <c:y val="-6.1197287303286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936083415824251E-17"/>
                  <c:y val="-7.5319738219429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094752713590567E-3"/>
                  <c:y val="-7.0612254580715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'ср.балл 2018'!$A$2:$A$4</c:f>
              <c:strCache>
                <c:ptCount val="3"/>
                <c:pt idx="0">
                  <c:v>4 класс</c:v>
                </c:pt>
                <c:pt idx="1">
                  <c:v>5 класс</c:v>
                </c:pt>
                <c:pt idx="2">
                  <c:v>6 класс</c:v>
                </c:pt>
              </c:strCache>
            </c:strRef>
          </c:cat>
          <c:val>
            <c:numRef>
              <c:f>'ср.балл 2018'!$C$2:$C$4</c:f>
              <c:numCache>
                <c:formatCode>General</c:formatCode>
                <c:ptCount val="3"/>
                <c:pt idx="0">
                  <c:v>3.8</c:v>
                </c:pt>
                <c:pt idx="1">
                  <c:v>3.3</c:v>
                </c:pt>
                <c:pt idx="2">
                  <c:v>3.1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218656"/>
        <c:axId val="174219216"/>
      </c:lineChart>
      <c:catAx>
        <c:axId val="17421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219216"/>
        <c:crosses val="autoZero"/>
        <c:auto val="1"/>
        <c:lblAlgn val="ctr"/>
        <c:lblOffset val="100"/>
        <c:noMultiLvlLbl val="0"/>
      </c:catAx>
      <c:valAx>
        <c:axId val="1742192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421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smtClean="0">
                <a:solidFill>
                  <a:schemeClr val="tx1"/>
                </a:solidFill>
              </a:rPr>
              <a:t>2016 год</a:t>
            </a:r>
            <a:endParaRPr lang="ru-RU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5563200572836723"/>
          <c:y val="1.94729425762856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4340253840811826E-2"/>
          <c:y val="0.10174484259403103"/>
          <c:w val="0.91131949231837639"/>
          <c:h val="0.726241860080007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'сравнение кк_рф'!$B$53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кк_рф'!$A$54:$A$57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кк_рф'!$B$54:$B$57</c:f>
              <c:numCache>
                <c:formatCode>General</c:formatCode>
                <c:ptCount val="4"/>
                <c:pt idx="0">
                  <c:v>3.2</c:v>
                </c:pt>
                <c:pt idx="1">
                  <c:v>14.9</c:v>
                </c:pt>
                <c:pt idx="2">
                  <c:v>22.5</c:v>
                </c:pt>
                <c:pt idx="3">
                  <c:v>59.4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543168"/>
        <c:axId val="174543728"/>
      </c:barChart>
      <c:catAx>
        <c:axId val="1745431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800" dirty="0" smtClean="0">
                    <a:solidFill>
                      <a:schemeClr val="tx1"/>
                    </a:solidFill>
                  </a:rPr>
                  <a:t> 4 класс</a:t>
                </a:r>
              </a:p>
            </c:rich>
          </c:tx>
          <c:layout>
            <c:manualLayout>
              <c:xMode val="edge"/>
              <c:yMode val="edge"/>
              <c:x val="0.36991166228025074"/>
              <c:y val="0.908795138510887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543728"/>
        <c:crosses val="autoZero"/>
        <c:auto val="1"/>
        <c:lblAlgn val="ctr"/>
        <c:lblOffset val="100"/>
        <c:noMultiLvlLbl val="0"/>
      </c:catAx>
      <c:valAx>
        <c:axId val="1745437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4543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smtClean="0">
                <a:solidFill>
                  <a:schemeClr val="tx1"/>
                </a:solidFill>
              </a:rPr>
              <a:t>2017</a:t>
            </a:r>
            <a:r>
              <a:rPr lang="ru-RU" sz="1800" b="1" baseline="0" dirty="0" smtClean="0">
                <a:solidFill>
                  <a:schemeClr val="tx1"/>
                </a:solidFill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</a:rPr>
              <a:t>год</a:t>
            </a:r>
            <a:endParaRPr lang="ru-RU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7622825869856152"/>
          <c:y val="1.00634153646957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4127738360420556E-2"/>
          <c:y val="0.14913837081337411"/>
          <c:w val="0.89865645444854281"/>
          <c:h val="0.675260908304581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'сравнение кк_рф'!$C$61</c:f>
              <c:strCache>
                <c:ptCount val="1"/>
                <c:pt idx="0">
                  <c:v>4 класс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кк_рф'!$B$62:$B$65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кк_рф'!$C$62:$C$65</c:f>
              <c:numCache>
                <c:formatCode>General</c:formatCode>
                <c:ptCount val="4"/>
                <c:pt idx="0">
                  <c:v>3.4</c:v>
                </c:pt>
                <c:pt idx="1">
                  <c:v>18.600000000000001</c:v>
                </c:pt>
                <c:pt idx="2">
                  <c:v>31.5</c:v>
                </c:pt>
                <c:pt idx="3">
                  <c:v>46.5</c:v>
                </c:pt>
              </c:numCache>
            </c:numRef>
          </c:val>
        </c:ser>
        <c:ser>
          <c:idx val="1"/>
          <c:order val="1"/>
          <c:tx>
            <c:strRef>
              <c:f>'сравнение кк_рф'!$D$61</c:f>
              <c:strCache>
                <c:ptCount val="1"/>
                <c:pt idx="0">
                  <c:v>5 класс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-4.52853691411310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кк_рф'!$B$62:$B$65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кк_рф'!$D$62:$D$65</c:f>
              <c:numCache>
                <c:formatCode>General</c:formatCode>
                <c:ptCount val="4"/>
                <c:pt idx="0">
                  <c:v>15.2</c:v>
                </c:pt>
                <c:pt idx="1">
                  <c:v>31.9</c:v>
                </c:pt>
                <c:pt idx="2">
                  <c:v>31.9</c:v>
                </c:pt>
                <c:pt idx="3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047744"/>
        <c:axId val="175048304"/>
      </c:barChart>
      <c:catAx>
        <c:axId val="17504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048304"/>
        <c:crosses val="autoZero"/>
        <c:auto val="1"/>
        <c:lblAlgn val="ctr"/>
        <c:lblOffset val="100"/>
        <c:noMultiLvlLbl val="0"/>
      </c:catAx>
      <c:valAx>
        <c:axId val="1750483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504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smtClean="0">
                <a:solidFill>
                  <a:schemeClr val="tx1"/>
                </a:solidFill>
              </a:rPr>
              <a:t>2018 год</a:t>
            </a:r>
            <a:endParaRPr lang="ru-RU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4166124990354344"/>
          <c:y val="3.72651902714404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443016491430391"/>
          <c:y val="0.1744460949652272"/>
          <c:w val="0.83753587504156124"/>
          <c:h val="0.664836878794124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'сравнение кк_рф'!$B$30</c:f>
              <c:strCache>
                <c:ptCount val="1"/>
                <c:pt idx="0">
                  <c:v>4 класс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кк_рф'!$A$31:$A$34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кк_рф'!$B$31:$B$34</c:f>
              <c:numCache>
                <c:formatCode>General</c:formatCode>
                <c:ptCount val="4"/>
                <c:pt idx="0">
                  <c:v>2.2999999999999998</c:v>
                </c:pt>
                <c:pt idx="1">
                  <c:v>23.6</c:v>
                </c:pt>
                <c:pt idx="2">
                  <c:v>31.1</c:v>
                </c:pt>
                <c:pt idx="3">
                  <c:v>43.1</c:v>
                </c:pt>
              </c:numCache>
            </c:numRef>
          </c:val>
        </c:ser>
        <c:ser>
          <c:idx val="1"/>
          <c:order val="1"/>
          <c:tx>
            <c:strRef>
              <c:f>'сравнение кк_рф'!$C$30</c:f>
              <c:strCache>
                <c:ptCount val="1"/>
                <c:pt idx="0">
                  <c:v>5 класс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5061724171053086E-2"/>
                  <c:y val="-8.6054403268849547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4373891672932981E-3"/>
                  <c:y val="-4.45923422769962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8968251252819842E-2"/>
                  <c:y val="-2.34696538299988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кк_рф'!$A$31:$A$34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кк_рф'!$C$31:$C$34</c:f>
              <c:numCache>
                <c:formatCode>General</c:formatCode>
                <c:ptCount val="4"/>
                <c:pt idx="0">
                  <c:v>22.3</c:v>
                </c:pt>
                <c:pt idx="1">
                  <c:v>34.6</c:v>
                </c:pt>
                <c:pt idx="2">
                  <c:v>30.8</c:v>
                </c:pt>
                <c:pt idx="3">
                  <c:v>12.3</c:v>
                </c:pt>
              </c:numCache>
            </c:numRef>
          </c:val>
        </c:ser>
        <c:ser>
          <c:idx val="2"/>
          <c:order val="2"/>
          <c:tx>
            <c:strRef>
              <c:f>'сравнение кк_рф'!$D$30</c:f>
              <c:strCache>
                <c:ptCount val="1"/>
                <c:pt idx="0">
                  <c:v>6 класс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3.218694583646637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кк_рф'!$A$31:$A$34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кк_рф'!$D$31:$D$34</c:f>
              <c:numCache>
                <c:formatCode>General</c:formatCode>
                <c:ptCount val="4"/>
                <c:pt idx="0">
                  <c:v>25.6</c:v>
                </c:pt>
                <c:pt idx="1">
                  <c:v>46.7</c:v>
                </c:pt>
                <c:pt idx="2">
                  <c:v>23.4</c:v>
                </c:pt>
                <c:pt idx="3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051664"/>
        <c:axId val="175052224"/>
      </c:barChart>
      <c:catAx>
        <c:axId val="17505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052224"/>
        <c:crosses val="autoZero"/>
        <c:auto val="1"/>
        <c:lblAlgn val="ctr"/>
        <c:lblOffset val="100"/>
        <c:noMultiLvlLbl val="0"/>
      </c:catAx>
      <c:valAx>
        <c:axId val="1750522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505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 smtClean="0">
                <a:solidFill>
                  <a:schemeClr val="tx1"/>
                </a:solidFill>
              </a:rPr>
              <a:t>2016</a:t>
            </a:r>
            <a:r>
              <a:rPr lang="ru-RU" sz="1800" b="1" dirty="0" smtClean="0">
                <a:solidFill>
                  <a:schemeClr val="tx1"/>
                </a:solidFill>
              </a:rPr>
              <a:t> год</a:t>
            </a:r>
            <a:endParaRPr lang="en-US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6096400781141041"/>
          <c:y val="3.96758672561947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436241765644824"/>
          <c:y val="0.13355735857816628"/>
          <c:w val="0.83983606663795962"/>
          <c:h val="0.693643684734010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'сравнение кк_рф'!$B$87:$B$88</c:f>
              <c:strCache>
                <c:ptCount val="2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кк_рф'!$A$89:$A$93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кк_рф'!$B$89:$B$93</c:f>
              <c:numCache>
                <c:formatCode>General</c:formatCode>
                <c:ptCount val="5"/>
                <c:pt idx="0">
                  <c:v>3.7</c:v>
                </c:pt>
                <c:pt idx="1">
                  <c:v>15.4</c:v>
                </c:pt>
                <c:pt idx="2">
                  <c:v>38.299999999999997</c:v>
                </c:pt>
                <c:pt idx="3">
                  <c:v>42.5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054464"/>
        <c:axId val="175087440"/>
      </c:barChart>
      <c:catAx>
        <c:axId val="1750544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800" dirty="0" smtClean="0">
                    <a:solidFill>
                      <a:schemeClr val="tx1"/>
                    </a:solidFill>
                  </a:rPr>
                  <a:t>4 класс</a:t>
                </a:r>
                <a:endParaRPr lang="ru-RU" sz="18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38738420565615933"/>
              <c:y val="0.918959103597049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087440"/>
        <c:crosses val="autoZero"/>
        <c:auto val="1"/>
        <c:lblAlgn val="ctr"/>
        <c:lblOffset val="100"/>
        <c:noMultiLvlLbl val="0"/>
      </c:catAx>
      <c:valAx>
        <c:axId val="1750874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5054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>
                <a:solidFill>
                  <a:schemeClr val="tx1"/>
                </a:solidFill>
              </a:rPr>
              <a:t>2017 год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6461591745534108E-2"/>
          <c:y val="0.10670117134841076"/>
          <c:w val="0.92707681650893181"/>
          <c:h val="0.731482172770137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'сравнение кк_рф'!$B$96</c:f>
              <c:strCache>
                <c:ptCount val="1"/>
                <c:pt idx="0">
                  <c:v>4 класс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кк_рф'!$A$97:$A$100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кк_рф'!$B$97:$B$100</c:f>
              <c:numCache>
                <c:formatCode>General</c:formatCode>
                <c:ptCount val="4"/>
                <c:pt idx="0">
                  <c:v>6.1</c:v>
                </c:pt>
                <c:pt idx="1">
                  <c:v>20.399999999999999</c:v>
                </c:pt>
                <c:pt idx="2">
                  <c:v>40.799999999999997</c:v>
                </c:pt>
                <c:pt idx="3">
                  <c:v>32.799999999999997</c:v>
                </c:pt>
              </c:numCache>
            </c:numRef>
          </c:val>
        </c:ser>
        <c:ser>
          <c:idx val="1"/>
          <c:order val="1"/>
          <c:tx>
            <c:strRef>
              <c:f>'сравнение кк_рф'!$C$96</c:f>
              <c:strCache>
                <c:ptCount val="1"/>
                <c:pt idx="0">
                  <c:v>5 класс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кк_рф'!$A$97:$A$100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кк_рф'!$C$97:$C$100</c:f>
              <c:numCache>
                <c:formatCode>General</c:formatCode>
                <c:ptCount val="4"/>
                <c:pt idx="0">
                  <c:v>25</c:v>
                </c:pt>
                <c:pt idx="1">
                  <c:v>38</c:v>
                </c:pt>
                <c:pt idx="2">
                  <c:v>28.7</c:v>
                </c:pt>
                <c:pt idx="3">
                  <c:v>8.3000000000000007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090240"/>
        <c:axId val="175090800"/>
      </c:barChart>
      <c:catAx>
        <c:axId val="17509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090800"/>
        <c:crosses val="autoZero"/>
        <c:auto val="1"/>
        <c:lblAlgn val="ctr"/>
        <c:lblOffset val="100"/>
        <c:noMultiLvlLbl val="0"/>
      </c:catAx>
      <c:valAx>
        <c:axId val="1750908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509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>
                <a:solidFill>
                  <a:schemeClr val="tx1"/>
                </a:solidFill>
              </a:rPr>
              <a:t>2018 год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'сравнение кк_рф'!$B$37</c:f>
              <c:strCache>
                <c:ptCount val="1"/>
                <c:pt idx="0">
                  <c:v>4 класс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2.080280091345127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кк_рф'!$A$38:$A$41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кк_рф'!$B$38:$B$41</c:f>
              <c:numCache>
                <c:formatCode>General</c:formatCode>
                <c:ptCount val="4"/>
                <c:pt idx="0">
                  <c:v>7</c:v>
                </c:pt>
                <c:pt idx="1">
                  <c:v>25.3</c:v>
                </c:pt>
                <c:pt idx="2">
                  <c:v>45.5</c:v>
                </c:pt>
                <c:pt idx="3">
                  <c:v>22.2</c:v>
                </c:pt>
              </c:numCache>
            </c:numRef>
          </c:val>
        </c:ser>
        <c:ser>
          <c:idx val="1"/>
          <c:order val="1"/>
          <c:tx>
            <c:strRef>
              <c:f>'сравнение кк_рф'!$C$37</c:f>
              <c:strCache>
                <c:ptCount val="1"/>
                <c:pt idx="0">
                  <c:v>5 класс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485914350960801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6746458317294428E-2"/>
                  <c:y val="-4.434390488758064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6746458317294428E-2"/>
                  <c:y val="-7.25635917035245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3774629615372824E-2"/>
                  <c:y val="-4.837572780235061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кк_рф'!$A$38:$A$41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кк_рф'!$C$38:$C$41</c:f>
              <c:numCache>
                <c:formatCode>General</c:formatCode>
                <c:ptCount val="4"/>
                <c:pt idx="0">
                  <c:v>22.3</c:v>
                </c:pt>
                <c:pt idx="1">
                  <c:v>34.6</c:v>
                </c:pt>
                <c:pt idx="2">
                  <c:v>30.8</c:v>
                </c:pt>
                <c:pt idx="3">
                  <c:v>12.3</c:v>
                </c:pt>
              </c:numCache>
            </c:numRef>
          </c:val>
        </c:ser>
        <c:ser>
          <c:idx val="2"/>
          <c:order val="2"/>
          <c:tx>
            <c:strRef>
              <c:f>'сравнение кк_рф'!$D$37</c:f>
              <c:strCache>
                <c:ptCount val="1"/>
                <c:pt idx="0">
                  <c:v>6 класс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кк_рф'!$A$38:$A$41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кк_рф'!$D$38:$D$41</c:f>
              <c:numCache>
                <c:formatCode>General</c:formatCode>
                <c:ptCount val="4"/>
                <c:pt idx="0">
                  <c:v>27.9</c:v>
                </c:pt>
                <c:pt idx="1">
                  <c:v>39.9</c:v>
                </c:pt>
                <c:pt idx="2">
                  <c:v>26.6</c:v>
                </c:pt>
                <c:pt idx="3">
                  <c:v>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094160"/>
        <c:axId val="175094720"/>
      </c:barChart>
      <c:catAx>
        <c:axId val="17509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094720"/>
        <c:crosses val="autoZero"/>
        <c:auto val="1"/>
        <c:lblAlgn val="ctr"/>
        <c:lblOffset val="100"/>
        <c:noMultiLvlLbl val="0"/>
      </c:catAx>
      <c:valAx>
        <c:axId val="1750947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509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kern="1200" spc="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r>
              <a:rPr lang="ru-RU" sz="2200" b="1" i="0" baseline="0" dirty="0" smtClean="0">
                <a:solidFill>
                  <a:srgbClr val="7030A0"/>
                </a:solidFill>
                <a:effectLst/>
              </a:rPr>
              <a:t>МАТЕМАТИКА </a:t>
            </a:r>
            <a:endParaRPr lang="ru-RU" sz="2200" b="1" dirty="0">
              <a:solidFill>
                <a:srgbClr val="7030A0"/>
              </a:solidFill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7030A0"/>
                </a:solidFill>
              </a:defRPr>
            </a:pPr>
            <a:endParaRPr lang="ru-RU" sz="2200" b="1" dirty="0">
              <a:solidFill>
                <a:srgbClr val="7030A0"/>
              </a:solidFill>
            </a:endParaRPr>
          </a:p>
        </c:rich>
      </c:tx>
      <c:layout>
        <c:manualLayout>
          <c:xMode val="edge"/>
          <c:yMode val="edge"/>
          <c:x val="0.35883340655379853"/>
          <c:y val="4.13492281738624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200" b="1" i="0" u="none" strike="noStrike" kern="1200" spc="0" baseline="0">
              <a:solidFill>
                <a:srgbClr val="7030A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0556739636348038E-2"/>
          <c:y val="0.4067986966382986"/>
          <c:w val="0.94346896600004293"/>
          <c:h val="0.366751665829038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'сравнение кк_рф'!$B$23</c:f>
              <c:strCache>
                <c:ptCount val="1"/>
                <c:pt idx="0">
                  <c:v>КК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2.4877743786307124E-2"/>
                  <c:y val="1.13095255057406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2616130714824662E-3"/>
                  <c:y val="1.13095255057406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кк_рф'!$A$24:$A$27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кк_рф'!$B$24:$B$27</c:f>
              <c:numCache>
                <c:formatCode>General</c:formatCode>
                <c:ptCount val="4"/>
                <c:pt idx="0">
                  <c:v>2.2999999999999998</c:v>
                </c:pt>
                <c:pt idx="1">
                  <c:v>23.6</c:v>
                </c:pt>
                <c:pt idx="2">
                  <c:v>31.1</c:v>
                </c:pt>
                <c:pt idx="3">
                  <c:v>43.1</c:v>
                </c:pt>
              </c:numCache>
            </c:numRef>
          </c:val>
        </c:ser>
        <c:ser>
          <c:idx val="1"/>
          <c:order val="1"/>
          <c:tx>
            <c:strRef>
              <c:f>'сравнение кк_рф'!$C$23</c:f>
              <c:strCache>
                <c:ptCount val="1"/>
                <c:pt idx="0">
                  <c:v>РФ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5232261429649324E-3"/>
                  <c:y val="1.13095255057406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5232261429649324E-3"/>
                  <c:y val="1.80952408091850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308065357412246E-2"/>
                  <c:y val="1.58333357080368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6.78571530344428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кк_рф'!$A$24:$A$27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кк_рф'!$C$24:$C$27</c:f>
              <c:numCache>
                <c:formatCode>General</c:formatCode>
                <c:ptCount val="4"/>
                <c:pt idx="0">
                  <c:v>1.9</c:v>
                </c:pt>
                <c:pt idx="1">
                  <c:v>20</c:v>
                </c:pt>
                <c:pt idx="2">
                  <c:v>30.1</c:v>
                </c:pt>
                <c:pt idx="3">
                  <c:v>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330320"/>
        <c:axId val="175330880"/>
      </c:barChart>
      <c:catAx>
        <c:axId val="17533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330880"/>
        <c:crosses val="autoZero"/>
        <c:auto val="1"/>
        <c:lblAlgn val="ctr"/>
        <c:lblOffset val="100"/>
        <c:noMultiLvlLbl val="0"/>
      </c:catAx>
      <c:valAx>
        <c:axId val="1753308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533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spc="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</a:rPr>
              <a:t>РУССКИЙ ЯЗЫК</a:t>
            </a:r>
            <a:endParaRPr lang="ru-RU" sz="2200" b="1" dirty="0">
              <a:solidFill>
                <a:schemeClr val="accent6">
                  <a:lumMod val="50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spc="0" baseline="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'сравнение кк_рф'!$B$17</c:f>
              <c:strCache>
                <c:ptCount val="1"/>
                <c:pt idx="0">
                  <c:v>КК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2.0888302188929557E-2"/>
                  <c:y val="1.58333357080367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6589556590315146E-17"/>
                  <c:y val="6.78571530344436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5065962626715513E-2"/>
                  <c:y val="1.13095255057406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кк_рф'!$A$18:$A$21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кк_рф'!$B$18:$B$21</c:f>
              <c:numCache>
                <c:formatCode>General</c:formatCode>
                <c:ptCount val="4"/>
                <c:pt idx="0">
                  <c:v>7</c:v>
                </c:pt>
                <c:pt idx="1">
                  <c:v>25.3</c:v>
                </c:pt>
                <c:pt idx="2">
                  <c:v>45.5</c:v>
                </c:pt>
                <c:pt idx="3">
                  <c:v>22.2</c:v>
                </c:pt>
              </c:numCache>
            </c:numRef>
          </c:val>
        </c:ser>
        <c:ser>
          <c:idx val="1"/>
          <c:order val="1"/>
          <c:tx>
            <c:strRef>
              <c:f>'сравнение кк_рф'!$C$17</c:f>
              <c:strCache>
                <c:ptCount val="1"/>
                <c:pt idx="0">
                  <c:v>РФ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9147389147578786E-17"/>
                  <c:y val="1.13095255057406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3553208755718384E-3"/>
                  <c:y val="9.04762040459248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7154792845608396E-2"/>
                  <c:y val="1.13095255057405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'сравнение кк_рф'!$A$18:$A$21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'сравнение кк_рф'!$C$18:$C$21</c:f>
              <c:numCache>
                <c:formatCode>General</c:formatCode>
                <c:ptCount val="4"/>
                <c:pt idx="0">
                  <c:v>4.5999999999999996</c:v>
                </c:pt>
                <c:pt idx="1">
                  <c:v>25.1</c:v>
                </c:pt>
                <c:pt idx="2">
                  <c:v>46.8</c:v>
                </c:pt>
                <c:pt idx="3">
                  <c:v>23.5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333680"/>
        <c:axId val="175334240"/>
      </c:barChart>
      <c:catAx>
        <c:axId val="17533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334240"/>
        <c:crosses val="autoZero"/>
        <c:auto val="1"/>
        <c:lblAlgn val="ctr"/>
        <c:lblOffset val="100"/>
        <c:noMultiLvlLbl val="0"/>
      </c:catAx>
      <c:valAx>
        <c:axId val="1753342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533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'выбор предметов 11'!$B$12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'выбор предметов 11'!$A$13:$A$19</c:f>
              <c:strCache>
                <c:ptCount val="7"/>
                <c:pt idx="0">
                  <c:v>География</c:v>
                </c:pt>
                <c:pt idx="1">
                  <c:v>Физика</c:v>
                </c:pt>
                <c:pt idx="2">
                  <c:v>Химия</c:v>
                </c:pt>
                <c:pt idx="3">
                  <c:v>История</c:v>
                </c:pt>
                <c:pt idx="4">
                  <c:v>Биология</c:v>
                </c:pt>
                <c:pt idx="5">
                  <c:v>Иностранный язык П</c:v>
                </c:pt>
                <c:pt idx="6">
                  <c:v>Иностранный язык П/У</c:v>
                </c:pt>
              </c:strCache>
            </c:strRef>
          </c:cat>
          <c:val>
            <c:numRef>
              <c:f>'выбор предметов 11'!$B$13:$B$19</c:f>
              <c:numCache>
                <c:formatCode>General</c:formatCode>
                <c:ptCount val="7"/>
                <c:pt idx="0">
                  <c:v>52</c:v>
                </c:pt>
                <c:pt idx="1">
                  <c:v>40</c:v>
                </c:pt>
                <c:pt idx="2">
                  <c:v>32</c:v>
                </c:pt>
                <c:pt idx="3">
                  <c:v>42</c:v>
                </c:pt>
                <c:pt idx="4">
                  <c:v>44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'выбор предметов 11'!$C$12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'выбор предметов 11'!$A$13:$A$19</c:f>
              <c:strCache>
                <c:ptCount val="7"/>
                <c:pt idx="0">
                  <c:v>География</c:v>
                </c:pt>
                <c:pt idx="1">
                  <c:v>Физика</c:v>
                </c:pt>
                <c:pt idx="2">
                  <c:v>Химия</c:v>
                </c:pt>
                <c:pt idx="3">
                  <c:v>История</c:v>
                </c:pt>
                <c:pt idx="4">
                  <c:v>Биология</c:v>
                </c:pt>
                <c:pt idx="5">
                  <c:v>Иностранный язык П</c:v>
                </c:pt>
                <c:pt idx="6">
                  <c:v>Иностранный язык П/У</c:v>
                </c:pt>
              </c:strCache>
            </c:strRef>
          </c:cat>
          <c:val>
            <c:numRef>
              <c:f>'выбор предметов 11'!$C$13:$C$19</c:f>
              <c:numCache>
                <c:formatCode>General</c:formatCode>
                <c:ptCount val="7"/>
                <c:pt idx="0">
                  <c:v>35</c:v>
                </c:pt>
                <c:pt idx="1">
                  <c:v>24</c:v>
                </c:pt>
                <c:pt idx="2">
                  <c:v>26</c:v>
                </c:pt>
                <c:pt idx="3">
                  <c:v>39</c:v>
                </c:pt>
                <c:pt idx="4">
                  <c:v>35</c:v>
                </c:pt>
                <c:pt idx="5">
                  <c:v>25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550192"/>
        <c:axId val="175550752"/>
      </c:barChart>
      <c:catAx>
        <c:axId val="1755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550752"/>
        <c:crosses val="autoZero"/>
        <c:auto val="1"/>
        <c:lblAlgn val="ctr"/>
        <c:lblOffset val="100"/>
        <c:noMultiLvlLbl val="0"/>
      </c:catAx>
      <c:valAx>
        <c:axId val="1755507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 b="1" dirty="0">
                    <a:solidFill>
                      <a:srgbClr val="7030A0"/>
                    </a:solidFill>
                  </a:rPr>
                  <a:t>Количество образовательных</a:t>
                </a:r>
                <a:r>
                  <a:rPr lang="ru-RU" sz="2000" b="1" baseline="0" dirty="0">
                    <a:solidFill>
                      <a:srgbClr val="7030A0"/>
                    </a:solidFill>
                  </a:rPr>
                  <a:t> </a:t>
                </a:r>
                <a:r>
                  <a:rPr lang="ru-RU" sz="2000" b="1" baseline="0" dirty="0" smtClean="0">
                    <a:solidFill>
                      <a:srgbClr val="7030A0"/>
                    </a:solidFill>
                  </a:rPr>
                  <a:t>организаций</a:t>
                </a:r>
                <a:endParaRPr lang="ru-RU" sz="2000" b="1" dirty="0">
                  <a:solidFill>
                    <a:srgbClr val="7030A0"/>
                  </a:solidFill>
                </a:endParaRPr>
              </a:p>
            </c:rich>
          </c:tx>
          <c:layout>
            <c:manualLayout>
              <c:xMode val="edge"/>
              <c:yMode val="edge"/>
              <c:x val="1.8928740262964826E-2"/>
              <c:y val="5.203053153080006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rgbClr val="7030A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17555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'выбор предметов 11'!$B$2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'выбор предметов 11'!$A$3:$A$9</c:f>
              <c:strCache>
                <c:ptCount val="7"/>
                <c:pt idx="0">
                  <c:v>География</c:v>
                </c:pt>
                <c:pt idx="1">
                  <c:v>Физика</c:v>
                </c:pt>
                <c:pt idx="2">
                  <c:v>Химия</c:v>
                </c:pt>
                <c:pt idx="3">
                  <c:v>История</c:v>
                </c:pt>
                <c:pt idx="4">
                  <c:v>Биология</c:v>
                </c:pt>
                <c:pt idx="5">
                  <c:v>Иностранный язык П</c:v>
                </c:pt>
                <c:pt idx="6">
                  <c:v>Иностранный язык П/У</c:v>
                </c:pt>
              </c:strCache>
            </c:strRef>
          </c:cat>
          <c:val>
            <c:numRef>
              <c:f>'выбор предметов 11'!$B$3:$B$9</c:f>
              <c:numCache>
                <c:formatCode>General</c:formatCode>
                <c:ptCount val="7"/>
                <c:pt idx="0">
                  <c:v>681</c:v>
                </c:pt>
                <c:pt idx="1">
                  <c:v>391</c:v>
                </c:pt>
                <c:pt idx="2">
                  <c:v>376</c:v>
                </c:pt>
                <c:pt idx="3">
                  <c:v>452</c:v>
                </c:pt>
                <c:pt idx="4">
                  <c:v>507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'выбор предметов 11'!$C$2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'выбор предметов 11'!$A$3:$A$9</c:f>
              <c:strCache>
                <c:ptCount val="7"/>
                <c:pt idx="0">
                  <c:v>География</c:v>
                </c:pt>
                <c:pt idx="1">
                  <c:v>Физика</c:v>
                </c:pt>
                <c:pt idx="2">
                  <c:v>Химия</c:v>
                </c:pt>
                <c:pt idx="3">
                  <c:v>История</c:v>
                </c:pt>
                <c:pt idx="4">
                  <c:v>Биология</c:v>
                </c:pt>
                <c:pt idx="5">
                  <c:v>Иностранный язык П</c:v>
                </c:pt>
                <c:pt idx="6">
                  <c:v>Иностранный язык П/У</c:v>
                </c:pt>
              </c:strCache>
            </c:strRef>
          </c:cat>
          <c:val>
            <c:numRef>
              <c:f>'выбор предметов 11'!$C$3:$C$9</c:f>
              <c:numCache>
                <c:formatCode>General</c:formatCode>
                <c:ptCount val="7"/>
                <c:pt idx="0">
                  <c:v>576</c:v>
                </c:pt>
                <c:pt idx="1">
                  <c:v>274</c:v>
                </c:pt>
                <c:pt idx="2">
                  <c:v>315</c:v>
                </c:pt>
                <c:pt idx="3">
                  <c:v>474</c:v>
                </c:pt>
                <c:pt idx="4">
                  <c:v>367</c:v>
                </c:pt>
                <c:pt idx="5">
                  <c:v>331</c:v>
                </c:pt>
                <c:pt idx="6">
                  <c:v>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553552"/>
        <c:axId val="175554112"/>
      </c:barChart>
      <c:catAx>
        <c:axId val="17555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554112"/>
        <c:crosses val="autoZero"/>
        <c:auto val="1"/>
        <c:lblAlgn val="ctr"/>
        <c:lblOffset val="100"/>
        <c:noMultiLvlLbl val="0"/>
      </c:catAx>
      <c:valAx>
        <c:axId val="1755541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Количество </a:t>
                </a:r>
                <a:r>
                  <a:rPr lang="ru-RU" sz="2000" b="1" dirty="0">
                    <a:solidFill>
                      <a:schemeClr val="accent6">
                        <a:lumMod val="50000"/>
                      </a:schemeClr>
                    </a:solidFill>
                  </a:rPr>
                  <a:t>участников, человек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accent6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17555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910936398031998E-2"/>
          <c:y val="5.5117398001977194E-2"/>
          <c:w val="0.93253157346285231"/>
          <c:h val="0.59194874835767053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'Свод МР'!$C$36</c:f>
              <c:strCache>
                <c:ptCount val="1"/>
                <c:pt idx="0">
                  <c:v>Ин.язык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'Свод МР'!$B$37:$B$49</c:f>
              <c:strCache>
                <c:ptCount val="13"/>
                <c:pt idx="0">
                  <c:v>Алеутский</c:v>
                </c:pt>
                <c:pt idx="1">
                  <c:v>Быстринский</c:v>
                </c:pt>
                <c:pt idx="2">
                  <c:v>Вилючинск</c:v>
                </c:pt>
                <c:pt idx="3">
                  <c:v>Елизовский</c:v>
                </c:pt>
                <c:pt idx="4">
                  <c:v>Карагинский</c:v>
                </c:pt>
                <c:pt idx="5">
                  <c:v>Мильковский</c:v>
                </c:pt>
                <c:pt idx="6">
                  <c:v>Олюторский</c:v>
                </c:pt>
                <c:pt idx="7">
                  <c:v>Пенжинский</c:v>
                </c:pt>
                <c:pt idx="8">
                  <c:v>ПКГО</c:v>
                </c:pt>
                <c:pt idx="9">
                  <c:v>Соболевский </c:v>
                </c:pt>
                <c:pt idx="10">
                  <c:v>Тигильский </c:v>
                </c:pt>
                <c:pt idx="11">
                  <c:v>Усть-Большерецкий</c:v>
                </c:pt>
                <c:pt idx="12">
                  <c:v>Усть-Камчатский</c:v>
                </c:pt>
              </c:strCache>
            </c:strRef>
          </c:cat>
          <c:val>
            <c:numRef>
              <c:f>'Свод МР'!$C$37:$C$49</c:f>
              <c:numCache>
                <c:formatCode>General</c:formatCode>
                <c:ptCount val="13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10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</c:numCache>
            </c:numRef>
          </c:val>
        </c:ser>
        <c:ser>
          <c:idx val="1"/>
          <c:order val="1"/>
          <c:tx>
            <c:strRef>
              <c:f>'Свод МР'!$D$36</c:f>
              <c:strCache>
                <c:ptCount val="1"/>
                <c:pt idx="0">
                  <c:v>История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'Свод МР'!$B$37:$B$49</c:f>
              <c:strCache>
                <c:ptCount val="13"/>
                <c:pt idx="0">
                  <c:v>Алеутский</c:v>
                </c:pt>
                <c:pt idx="1">
                  <c:v>Быстринский</c:v>
                </c:pt>
                <c:pt idx="2">
                  <c:v>Вилючинск</c:v>
                </c:pt>
                <c:pt idx="3">
                  <c:v>Елизовский</c:v>
                </c:pt>
                <c:pt idx="4">
                  <c:v>Карагинский</c:v>
                </c:pt>
                <c:pt idx="5">
                  <c:v>Мильковский</c:v>
                </c:pt>
                <c:pt idx="6">
                  <c:v>Олюторский</c:v>
                </c:pt>
                <c:pt idx="7">
                  <c:v>Пенжинский</c:v>
                </c:pt>
                <c:pt idx="8">
                  <c:v>ПКГО</c:v>
                </c:pt>
                <c:pt idx="9">
                  <c:v>Соболевский </c:v>
                </c:pt>
                <c:pt idx="10">
                  <c:v>Тигильский </c:v>
                </c:pt>
                <c:pt idx="11">
                  <c:v>Усть-Большерецкий</c:v>
                </c:pt>
                <c:pt idx="12">
                  <c:v>Усть-Камчатский</c:v>
                </c:pt>
              </c:strCache>
            </c:strRef>
          </c:cat>
          <c:val>
            <c:numRef>
              <c:f>'Свод МР'!$D$37:$D$49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12</c:v>
                </c:pt>
                <c:pt idx="9">
                  <c:v>0</c:v>
                </c:pt>
                <c:pt idx="10">
                  <c:v>4</c:v>
                </c:pt>
                <c:pt idx="11">
                  <c:v>2</c:v>
                </c:pt>
                <c:pt idx="12">
                  <c:v>4</c:v>
                </c:pt>
              </c:numCache>
            </c:numRef>
          </c:val>
        </c:ser>
        <c:ser>
          <c:idx val="2"/>
          <c:order val="2"/>
          <c:tx>
            <c:strRef>
              <c:f>'Свод МР'!$E$36</c:f>
              <c:strCache>
                <c:ptCount val="1"/>
                <c:pt idx="0">
                  <c:v>География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'Свод МР'!$B$37:$B$49</c:f>
              <c:strCache>
                <c:ptCount val="13"/>
                <c:pt idx="0">
                  <c:v>Алеутский</c:v>
                </c:pt>
                <c:pt idx="1">
                  <c:v>Быстринский</c:v>
                </c:pt>
                <c:pt idx="2">
                  <c:v>Вилючинск</c:v>
                </c:pt>
                <c:pt idx="3">
                  <c:v>Елизовский</c:v>
                </c:pt>
                <c:pt idx="4">
                  <c:v>Карагинский</c:v>
                </c:pt>
                <c:pt idx="5">
                  <c:v>Мильковский</c:v>
                </c:pt>
                <c:pt idx="6">
                  <c:v>Олюторский</c:v>
                </c:pt>
                <c:pt idx="7">
                  <c:v>Пенжинский</c:v>
                </c:pt>
                <c:pt idx="8">
                  <c:v>ПКГО</c:v>
                </c:pt>
                <c:pt idx="9">
                  <c:v>Соболевский </c:v>
                </c:pt>
                <c:pt idx="10">
                  <c:v>Тигильский </c:v>
                </c:pt>
                <c:pt idx="11">
                  <c:v>Усть-Большерецкий</c:v>
                </c:pt>
                <c:pt idx="12">
                  <c:v>Усть-Камчатский</c:v>
                </c:pt>
              </c:strCache>
            </c:strRef>
          </c:cat>
          <c:val>
            <c:numRef>
              <c:f>'Свод МР'!$E$37:$E$49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6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13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</c:numCache>
            </c:numRef>
          </c:val>
        </c:ser>
        <c:ser>
          <c:idx val="3"/>
          <c:order val="3"/>
          <c:tx>
            <c:strRef>
              <c:f>'Свод МР'!$F$36</c:f>
              <c:strCache>
                <c:ptCount val="1"/>
                <c:pt idx="0">
                  <c:v>Химия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'Свод МР'!$B$37:$B$49</c:f>
              <c:strCache>
                <c:ptCount val="13"/>
                <c:pt idx="0">
                  <c:v>Алеутский</c:v>
                </c:pt>
                <c:pt idx="1">
                  <c:v>Быстринский</c:v>
                </c:pt>
                <c:pt idx="2">
                  <c:v>Вилючинск</c:v>
                </c:pt>
                <c:pt idx="3">
                  <c:v>Елизовский</c:v>
                </c:pt>
                <c:pt idx="4">
                  <c:v>Карагинский</c:v>
                </c:pt>
                <c:pt idx="5">
                  <c:v>Мильковский</c:v>
                </c:pt>
                <c:pt idx="6">
                  <c:v>Олюторский</c:v>
                </c:pt>
                <c:pt idx="7">
                  <c:v>Пенжинский</c:v>
                </c:pt>
                <c:pt idx="8">
                  <c:v>ПКГО</c:v>
                </c:pt>
                <c:pt idx="9">
                  <c:v>Соболевский </c:v>
                </c:pt>
                <c:pt idx="10">
                  <c:v>Тигильский </c:v>
                </c:pt>
                <c:pt idx="11">
                  <c:v>Усть-Большерецкий</c:v>
                </c:pt>
                <c:pt idx="12">
                  <c:v>Усть-Камчатский</c:v>
                </c:pt>
              </c:strCache>
            </c:strRef>
          </c:cat>
          <c:val>
            <c:numRef>
              <c:f>'Свод МР'!$F$37:$F$49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10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</c:numCache>
            </c:numRef>
          </c:val>
        </c:ser>
        <c:ser>
          <c:idx val="4"/>
          <c:order val="4"/>
          <c:tx>
            <c:strRef>
              <c:f>'Свод МР'!$G$36</c:f>
              <c:strCache>
                <c:ptCount val="1"/>
                <c:pt idx="0">
                  <c:v>Физика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'Свод МР'!$B$37:$B$49</c:f>
              <c:strCache>
                <c:ptCount val="13"/>
                <c:pt idx="0">
                  <c:v>Алеутский</c:v>
                </c:pt>
                <c:pt idx="1">
                  <c:v>Быстринский</c:v>
                </c:pt>
                <c:pt idx="2">
                  <c:v>Вилючинск</c:v>
                </c:pt>
                <c:pt idx="3">
                  <c:v>Елизовский</c:v>
                </c:pt>
                <c:pt idx="4">
                  <c:v>Карагинский</c:v>
                </c:pt>
                <c:pt idx="5">
                  <c:v>Мильковский</c:v>
                </c:pt>
                <c:pt idx="6">
                  <c:v>Олюторский</c:v>
                </c:pt>
                <c:pt idx="7">
                  <c:v>Пенжинский</c:v>
                </c:pt>
                <c:pt idx="8">
                  <c:v>ПКГО</c:v>
                </c:pt>
                <c:pt idx="9">
                  <c:v>Соболевский </c:v>
                </c:pt>
                <c:pt idx="10">
                  <c:v>Тигильский </c:v>
                </c:pt>
                <c:pt idx="11">
                  <c:v>Усть-Большерецкий</c:v>
                </c:pt>
                <c:pt idx="12">
                  <c:v>Усть-Камчатский</c:v>
                </c:pt>
              </c:strCache>
            </c:strRef>
          </c:cat>
          <c:val>
            <c:numRef>
              <c:f>'Свод МР'!$G$37:$G$49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8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</c:numCache>
            </c:numRef>
          </c:val>
        </c:ser>
        <c:ser>
          <c:idx val="5"/>
          <c:order val="5"/>
          <c:tx>
            <c:strRef>
              <c:f>'Свод МР'!$H$36</c:f>
              <c:strCache>
                <c:ptCount val="1"/>
                <c:pt idx="0">
                  <c:v>Биология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'Свод МР'!$B$37:$B$49</c:f>
              <c:strCache>
                <c:ptCount val="13"/>
                <c:pt idx="0">
                  <c:v>Алеутский</c:v>
                </c:pt>
                <c:pt idx="1">
                  <c:v>Быстринский</c:v>
                </c:pt>
                <c:pt idx="2">
                  <c:v>Вилючинск</c:v>
                </c:pt>
                <c:pt idx="3">
                  <c:v>Елизовский</c:v>
                </c:pt>
                <c:pt idx="4">
                  <c:v>Карагинский</c:v>
                </c:pt>
                <c:pt idx="5">
                  <c:v>Мильковский</c:v>
                </c:pt>
                <c:pt idx="6">
                  <c:v>Олюторский</c:v>
                </c:pt>
                <c:pt idx="7">
                  <c:v>Пенжинский</c:v>
                </c:pt>
                <c:pt idx="8">
                  <c:v>ПКГО</c:v>
                </c:pt>
                <c:pt idx="9">
                  <c:v>Соболевский </c:v>
                </c:pt>
                <c:pt idx="10">
                  <c:v>Тигильский </c:v>
                </c:pt>
                <c:pt idx="11">
                  <c:v>Усть-Большерецкий</c:v>
                </c:pt>
                <c:pt idx="12">
                  <c:v>Усть-Камчатский</c:v>
                </c:pt>
              </c:strCache>
            </c:strRef>
          </c:cat>
          <c:val>
            <c:numRef>
              <c:f>'Свод МР'!$H$37:$H$49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3</c:v>
                </c:pt>
                <c:pt idx="8">
                  <c:v>10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6002560"/>
        <c:axId val="176003120"/>
        <c:axId val="0"/>
      </c:bar3DChart>
      <c:catAx>
        <c:axId val="17600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003120"/>
        <c:crosses val="autoZero"/>
        <c:auto val="1"/>
        <c:lblAlgn val="ctr"/>
        <c:lblOffset val="100"/>
        <c:noMultiLvlLbl val="0"/>
      </c:catAx>
      <c:valAx>
        <c:axId val="1760031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800">
                    <a:solidFill>
                      <a:schemeClr val="tx1"/>
                    </a:solidFill>
                  </a:rPr>
                  <a:t>динамика выбора предметов</a:t>
                </a:r>
              </a:p>
            </c:rich>
          </c:tx>
          <c:layout>
            <c:manualLayout>
              <c:xMode val="edge"/>
              <c:yMode val="edge"/>
              <c:x val="3.6369060470146403E-2"/>
              <c:y val="0.116935344631492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%" sourceLinked="1"/>
        <c:majorTickMark val="none"/>
        <c:minorTickMark val="none"/>
        <c:tickLblPos val="nextTo"/>
        <c:crossAx val="17600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percentStacked"/>
        <c:varyColors val="0"/>
        <c:ser>
          <c:idx val="0"/>
          <c:order val="0"/>
          <c:tx>
            <c:strRef>
              <c:f>'Свод МР'!$C$52</c:f>
              <c:strCache>
                <c:ptCount val="1"/>
                <c:pt idx="0">
                  <c:v>2018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5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5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'Свод МР'!$B$53:$B$65</c:f>
              <c:strCache>
                <c:ptCount val="13"/>
                <c:pt idx="0">
                  <c:v>Алеутский</c:v>
                </c:pt>
                <c:pt idx="1">
                  <c:v>Быстринский</c:v>
                </c:pt>
                <c:pt idx="2">
                  <c:v>Вилючинск</c:v>
                </c:pt>
                <c:pt idx="3">
                  <c:v>Елизовский</c:v>
                </c:pt>
                <c:pt idx="4">
                  <c:v>Карагинский</c:v>
                </c:pt>
                <c:pt idx="5">
                  <c:v>Мильковский</c:v>
                </c:pt>
                <c:pt idx="6">
                  <c:v>Олюторский</c:v>
                </c:pt>
                <c:pt idx="7">
                  <c:v>Пенжинский</c:v>
                </c:pt>
                <c:pt idx="8">
                  <c:v>ПКГО</c:v>
                </c:pt>
                <c:pt idx="9">
                  <c:v>Соболевский </c:v>
                </c:pt>
                <c:pt idx="10">
                  <c:v>Тигильский </c:v>
                </c:pt>
                <c:pt idx="11">
                  <c:v>Усть-Большерецкий</c:v>
                </c:pt>
                <c:pt idx="12">
                  <c:v>Усть-Камчатский</c:v>
                </c:pt>
              </c:strCache>
            </c:strRef>
          </c:cat>
          <c:val>
            <c:numRef>
              <c:f>'Свод МР'!$C$53:$C$65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9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4</c:v>
                </c:pt>
                <c:pt idx="8">
                  <c:v>20</c:v>
                </c:pt>
                <c:pt idx="9">
                  <c:v>0</c:v>
                </c:pt>
                <c:pt idx="10">
                  <c:v>6</c:v>
                </c:pt>
                <c:pt idx="11">
                  <c:v>4</c:v>
                </c:pt>
                <c:pt idx="12">
                  <c:v>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'Свод МР'!$D$52</c:f>
              <c:strCache>
                <c:ptCount val="1"/>
                <c:pt idx="0">
                  <c:v>2017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'Свод МР'!$B$53:$B$65</c:f>
              <c:strCache>
                <c:ptCount val="13"/>
                <c:pt idx="0">
                  <c:v>Алеутский</c:v>
                </c:pt>
                <c:pt idx="1">
                  <c:v>Быстринский</c:v>
                </c:pt>
                <c:pt idx="2">
                  <c:v>Вилючинск</c:v>
                </c:pt>
                <c:pt idx="3">
                  <c:v>Елизовский</c:v>
                </c:pt>
                <c:pt idx="4">
                  <c:v>Карагинский</c:v>
                </c:pt>
                <c:pt idx="5">
                  <c:v>Мильковский</c:v>
                </c:pt>
                <c:pt idx="6">
                  <c:v>Олюторский</c:v>
                </c:pt>
                <c:pt idx="7">
                  <c:v>Пенжинский</c:v>
                </c:pt>
                <c:pt idx="8">
                  <c:v>ПКГО</c:v>
                </c:pt>
                <c:pt idx="9">
                  <c:v>Соболевский </c:v>
                </c:pt>
                <c:pt idx="10">
                  <c:v>Тигильский </c:v>
                </c:pt>
                <c:pt idx="11">
                  <c:v>Усть-Большерецкий</c:v>
                </c:pt>
                <c:pt idx="12">
                  <c:v>Усть-Камчатский</c:v>
                </c:pt>
              </c:strCache>
            </c:strRef>
          </c:cat>
          <c:val>
            <c:numRef>
              <c:f>'Свод МР'!$D$53:$D$65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8</c:v>
                </c:pt>
                <c:pt idx="4">
                  <c:v>2</c:v>
                </c:pt>
                <c:pt idx="5">
                  <c:v>5</c:v>
                </c:pt>
                <c:pt idx="6">
                  <c:v>4</c:v>
                </c:pt>
                <c:pt idx="7">
                  <c:v>5</c:v>
                </c:pt>
                <c:pt idx="8">
                  <c:v>19</c:v>
                </c:pt>
                <c:pt idx="9">
                  <c:v>1</c:v>
                </c:pt>
                <c:pt idx="10">
                  <c:v>5</c:v>
                </c:pt>
                <c:pt idx="11">
                  <c:v>4</c:v>
                </c:pt>
                <c:pt idx="12">
                  <c:v>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'Свод МР'!$E$52</c:f>
              <c:strCache>
                <c:ptCount val="1"/>
                <c:pt idx="0">
                  <c:v>всего ОО (без учета начальной и основной школы)</c:v>
                </c:pt>
              </c:strCache>
            </c:strRef>
          </c:tx>
          <c:spPr>
            <a:ln w="76200" cap="rnd">
              <a:solidFill>
                <a:schemeClr val="bg1">
                  <a:lumMod val="85000"/>
                </a:schemeClr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32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5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'Свод МР'!$B$53:$B$65</c:f>
              <c:strCache>
                <c:ptCount val="13"/>
                <c:pt idx="0">
                  <c:v>Алеутский</c:v>
                </c:pt>
                <c:pt idx="1">
                  <c:v>Быстринский</c:v>
                </c:pt>
                <c:pt idx="2">
                  <c:v>Вилючинск</c:v>
                </c:pt>
                <c:pt idx="3">
                  <c:v>Елизовский</c:v>
                </c:pt>
                <c:pt idx="4">
                  <c:v>Карагинский</c:v>
                </c:pt>
                <c:pt idx="5">
                  <c:v>Мильковский</c:v>
                </c:pt>
                <c:pt idx="6">
                  <c:v>Олюторский</c:v>
                </c:pt>
                <c:pt idx="7">
                  <c:v>Пенжинский</c:v>
                </c:pt>
                <c:pt idx="8">
                  <c:v>ПКГО</c:v>
                </c:pt>
                <c:pt idx="9">
                  <c:v>Соболевский </c:v>
                </c:pt>
                <c:pt idx="10">
                  <c:v>Тигильский </c:v>
                </c:pt>
                <c:pt idx="11">
                  <c:v>Усть-Большерецкий</c:v>
                </c:pt>
                <c:pt idx="12">
                  <c:v>Усть-Камчатский</c:v>
                </c:pt>
              </c:strCache>
            </c:strRef>
          </c:cat>
          <c:val>
            <c:numRef>
              <c:f>'Свод МР'!$E$53:$E$65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15</c:v>
                </c:pt>
                <c:pt idx="4">
                  <c:v>3</c:v>
                </c:pt>
                <c:pt idx="5">
                  <c:v>7</c:v>
                </c:pt>
                <c:pt idx="6">
                  <c:v>7</c:v>
                </c:pt>
                <c:pt idx="7">
                  <c:v>5</c:v>
                </c:pt>
                <c:pt idx="8">
                  <c:v>31</c:v>
                </c:pt>
                <c:pt idx="9">
                  <c:v>1</c:v>
                </c:pt>
                <c:pt idx="10">
                  <c:v>6</c:v>
                </c:pt>
                <c:pt idx="11">
                  <c:v>5</c:v>
                </c:pt>
                <c:pt idx="12">
                  <c:v>4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76006480"/>
        <c:axId val="176007040"/>
      </c:lineChart>
      <c:catAx>
        <c:axId val="17600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007040"/>
        <c:crosses val="autoZero"/>
        <c:auto val="1"/>
        <c:lblAlgn val="ctr"/>
        <c:lblOffset val="100"/>
        <c:noMultiLvlLbl val="0"/>
      </c:catAx>
      <c:valAx>
        <c:axId val="1760070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7600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C18991-CF9E-4DB2-92F8-9EE4AC41A7D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501CFD-0073-4283-82B9-58199F0119F9}">
      <dgm:prSet phldrT="[Текст]"/>
      <dgm:spPr/>
      <dgm:t>
        <a:bodyPr/>
        <a:lstStyle/>
        <a:p>
          <a:r>
            <a:rPr lang="ru-RU" dirty="0" smtClean="0"/>
            <a:t>2016</a:t>
          </a:r>
          <a:endParaRPr lang="ru-RU" dirty="0"/>
        </a:p>
      </dgm:t>
    </dgm:pt>
    <dgm:pt modelId="{03E96D4C-8FB7-4A4C-86D1-F530802EBA0B}" type="parTrans" cxnId="{572257E5-CCE1-41E9-91C6-FB8BEC95D37E}">
      <dgm:prSet/>
      <dgm:spPr/>
      <dgm:t>
        <a:bodyPr/>
        <a:lstStyle/>
        <a:p>
          <a:endParaRPr lang="ru-RU"/>
        </a:p>
      </dgm:t>
    </dgm:pt>
    <dgm:pt modelId="{6C2273AB-5411-405B-8512-003E2991F97A}" type="sibTrans" cxnId="{572257E5-CCE1-41E9-91C6-FB8BEC95D37E}">
      <dgm:prSet/>
      <dgm:spPr/>
      <dgm:t>
        <a:bodyPr/>
        <a:lstStyle/>
        <a:p>
          <a:endParaRPr lang="ru-RU"/>
        </a:p>
      </dgm:t>
    </dgm:pt>
    <dgm:pt modelId="{642D4698-88B9-42BF-9060-68C37886989F}">
      <dgm:prSet phldrT="[Текст]"/>
      <dgm:spPr/>
      <dgm:t>
        <a:bodyPr/>
        <a:lstStyle/>
        <a:p>
          <a:r>
            <a:rPr lang="ru-RU" dirty="0" smtClean="0"/>
            <a:t>2017</a:t>
          </a:r>
          <a:endParaRPr lang="ru-RU" dirty="0"/>
        </a:p>
      </dgm:t>
    </dgm:pt>
    <dgm:pt modelId="{17A2B165-DA49-4539-96F2-7DD7BAF7D2C3}" type="parTrans" cxnId="{8D466F27-2706-4226-BC54-B779C69B31DB}">
      <dgm:prSet/>
      <dgm:spPr/>
      <dgm:t>
        <a:bodyPr/>
        <a:lstStyle/>
        <a:p>
          <a:endParaRPr lang="ru-RU"/>
        </a:p>
      </dgm:t>
    </dgm:pt>
    <dgm:pt modelId="{88926400-B843-403B-BC9C-EF272A0A8358}" type="sibTrans" cxnId="{8D466F27-2706-4226-BC54-B779C69B31DB}">
      <dgm:prSet/>
      <dgm:spPr/>
      <dgm:t>
        <a:bodyPr/>
        <a:lstStyle/>
        <a:p>
          <a:endParaRPr lang="ru-RU"/>
        </a:p>
      </dgm:t>
    </dgm:pt>
    <dgm:pt modelId="{E3EA6086-519E-4E3C-8D48-E1007D5B535C}">
      <dgm:prSet phldrT="[Текст]" custT="1"/>
      <dgm:spPr/>
      <dgm:t>
        <a:bodyPr/>
        <a:lstStyle/>
        <a:p>
          <a:r>
            <a:rPr lang="ru-RU" sz="3300" dirty="0" smtClean="0"/>
            <a:t>4-е классы в штатном режиме</a:t>
          </a:r>
          <a:endParaRPr lang="ru-RU" sz="3300" dirty="0"/>
        </a:p>
      </dgm:t>
    </dgm:pt>
    <dgm:pt modelId="{772B29A3-5637-4545-BC06-F640FBF893CB}" type="parTrans" cxnId="{EEBC331D-51FF-4DAF-BB00-C9CA31B89982}">
      <dgm:prSet/>
      <dgm:spPr/>
      <dgm:t>
        <a:bodyPr/>
        <a:lstStyle/>
        <a:p>
          <a:endParaRPr lang="ru-RU"/>
        </a:p>
      </dgm:t>
    </dgm:pt>
    <dgm:pt modelId="{9D0FFABD-9303-4BE7-8E84-3E86E7F7159E}" type="sibTrans" cxnId="{EEBC331D-51FF-4DAF-BB00-C9CA31B89982}">
      <dgm:prSet/>
      <dgm:spPr/>
      <dgm:t>
        <a:bodyPr/>
        <a:lstStyle/>
        <a:p>
          <a:endParaRPr lang="ru-RU"/>
        </a:p>
      </dgm:t>
    </dgm:pt>
    <dgm:pt modelId="{535B7240-91E1-4027-ABC8-31B474D463F1}">
      <dgm:prSet phldrT="[Текст]" custT="1"/>
      <dgm:spPr/>
      <dgm:t>
        <a:bodyPr/>
        <a:lstStyle/>
        <a:p>
          <a:r>
            <a:rPr lang="ru-RU" sz="3300" dirty="0" smtClean="0"/>
            <a:t>5-е классы в режиме апробации</a:t>
          </a:r>
          <a:endParaRPr lang="ru-RU" sz="3300" dirty="0"/>
        </a:p>
      </dgm:t>
    </dgm:pt>
    <dgm:pt modelId="{C993240D-8AD5-4857-ADDC-BE98C917A214}" type="parTrans" cxnId="{0128BCC6-99E1-488E-8119-4961B283A002}">
      <dgm:prSet/>
      <dgm:spPr/>
      <dgm:t>
        <a:bodyPr/>
        <a:lstStyle/>
        <a:p>
          <a:endParaRPr lang="ru-RU"/>
        </a:p>
      </dgm:t>
    </dgm:pt>
    <dgm:pt modelId="{2AA71EF5-6055-4635-A22B-4D636A7B5170}" type="sibTrans" cxnId="{0128BCC6-99E1-488E-8119-4961B283A002}">
      <dgm:prSet/>
      <dgm:spPr/>
      <dgm:t>
        <a:bodyPr/>
        <a:lstStyle/>
        <a:p>
          <a:endParaRPr lang="ru-RU"/>
        </a:p>
      </dgm:t>
    </dgm:pt>
    <dgm:pt modelId="{6DD3F61C-85FC-4473-88C4-C5DC06984927}">
      <dgm:prSet phldrT="[Текст]"/>
      <dgm:spPr/>
      <dgm:t>
        <a:bodyPr/>
        <a:lstStyle/>
        <a:p>
          <a:r>
            <a:rPr lang="ru-RU" dirty="0" smtClean="0"/>
            <a:t>2018</a:t>
          </a:r>
          <a:endParaRPr lang="ru-RU" dirty="0"/>
        </a:p>
      </dgm:t>
    </dgm:pt>
    <dgm:pt modelId="{28AB69AC-4AC8-496E-8D27-C27868E435E8}" type="parTrans" cxnId="{65C59CCC-742C-47FA-A2BD-74961EF87023}">
      <dgm:prSet/>
      <dgm:spPr/>
      <dgm:t>
        <a:bodyPr/>
        <a:lstStyle/>
        <a:p>
          <a:endParaRPr lang="ru-RU"/>
        </a:p>
      </dgm:t>
    </dgm:pt>
    <dgm:pt modelId="{CC760876-259B-4F52-B0ED-972355AD8510}" type="sibTrans" cxnId="{65C59CCC-742C-47FA-A2BD-74961EF87023}">
      <dgm:prSet/>
      <dgm:spPr/>
      <dgm:t>
        <a:bodyPr/>
        <a:lstStyle/>
        <a:p>
          <a:endParaRPr lang="ru-RU"/>
        </a:p>
      </dgm:t>
    </dgm:pt>
    <dgm:pt modelId="{4E1C5059-797B-4FCE-9454-14896C2E268E}">
      <dgm:prSet phldrT="[Текст]" custT="1"/>
      <dgm:spPr/>
      <dgm:t>
        <a:bodyPr/>
        <a:lstStyle/>
        <a:p>
          <a:r>
            <a:rPr lang="ru-RU" sz="3300" dirty="0" smtClean="0"/>
            <a:t>4-е классы в штатном режиме</a:t>
          </a:r>
          <a:endParaRPr lang="ru-RU" sz="3300" dirty="0"/>
        </a:p>
      </dgm:t>
    </dgm:pt>
    <dgm:pt modelId="{23796F2E-51FF-4FCB-B07F-A671261EAA55}" type="parTrans" cxnId="{7E10ADDB-9A53-48FF-BC85-2B8671B6765A}">
      <dgm:prSet/>
      <dgm:spPr/>
      <dgm:t>
        <a:bodyPr/>
        <a:lstStyle/>
        <a:p>
          <a:endParaRPr lang="ru-RU"/>
        </a:p>
      </dgm:t>
    </dgm:pt>
    <dgm:pt modelId="{69FD569B-ED5D-4DA8-AFE9-0050CEC3271D}" type="sibTrans" cxnId="{7E10ADDB-9A53-48FF-BC85-2B8671B6765A}">
      <dgm:prSet/>
      <dgm:spPr/>
      <dgm:t>
        <a:bodyPr/>
        <a:lstStyle/>
        <a:p>
          <a:endParaRPr lang="ru-RU"/>
        </a:p>
      </dgm:t>
    </dgm:pt>
    <dgm:pt modelId="{4FCF9AF6-2DB5-42DE-9839-B5079FD0C7F7}">
      <dgm:prSet phldrT="[Текст]" custT="1"/>
      <dgm:spPr/>
      <dgm:t>
        <a:bodyPr/>
        <a:lstStyle/>
        <a:p>
          <a:r>
            <a:rPr lang="ru-RU" sz="3300" dirty="0" smtClean="0"/>
            <a:t>6-е классы в режиме апробации</a:t>
          </a:r>
          <a:endParaRPr lang="ru-RU" sz="3300" dirty="0"/>
        </a:p>
      </dgm:t>
    </dgm:pt>
    <dgm:pt modelId="{D81BCA2E-EE36-49BB-9503-D1A56BEADB8A}" type="parTrans" cxnId="{6B21FE93-B467-42F3-A8FE-81121734A70F}">
      <dgm:prSet/>
      <dgm:spPr/>
      <dgm:t>
        <a:bodyPr/>
        <a:lstStyle/>
        <a:p>
          <a:endParaRPr lang="ru-RU"/>
        </a:p>
      </dgm:t>
    </dgm:pt>
    <dgm:pt modelId="{06DC12B3-BE2A-4598-ACCF-DC3D5B51671B}" type="sibTrans" cxnId="{6B21FE93-B467-42F3-A8FE-81121734A70F}">
      <dgm:prSet/>
      <dgm:spPr/>
      <dgm:t>
        <a:bodyPr/>
        <a:lstStyle/>
        <a:p>
          <a:endParaRPr lang="ru-RU"/>
        </a:p>
      </dgm:t>
    </dgm:pt>
    <dgm:pt modelId="{D3A74711-6AE1-4D53-95ED-101EC892693C}">
      <dgm:prSet custT="1"/>
      <dgm:spPr/>
      <dgm:t>
        <a:bodyPr/>
        <a:lstStyle/>
        <a:p>
          <a:r>
            <a:rPr lang="ru-RU" sz="3300" dirty="0" smtClean="0"/>
            <a:t>5-е классы в штатном режиме</a:t>
          </a:r>
          <a:endParaRPr lang="ru-RU" sz="3300" dirty="0"/>
        </a:p>
      </dgm:t>
    </dgm:pt>
    <dgm:pt modelId="{E46B7D55-E44D-42DC-90BA-C1800D9F423D}" type="parTrans" cxnId="{632C94F8-ABD3-452F-87CA-85399479ABB8}">
      <dgm:prSet/>
      <dgm:spPr/>
      <dgm:t>
        <a:bodyPr/>
        <a:lstStyle/>
        <a:p>
          <a:endParaRPr lang="ru-RU"/>
        </a:p>
      </dgm:t>
    </dgm:pt>
    <dgm:pt modelId="{D419B2AE-D4E0-4530-A480-AC8B066D31FF}" type="sibTrans" cxnId="{632C94F8-ABD3-452F-87CA-85399479ABB8}">
      <dgm:prSet/>
      <dgm:spPr/>
      <dgm:t>
        <a:bodyPr/>
        <a:lstStyle/>
        <a:p>
          <a:endParaRPr lang="ru-RU"/>
        </a:p>
      </dgm:t>
    </dgm:pt>
    <dgm:pt modelId="{DA5078D6-F982-4E43-8BB0-DBF0C887188D}">
      <dgm:prSet phldrT="[Текст]" custT="1"/>
      <dgm:spPr/>
      <dgm:t>
        <a:bodyPr/>
        <a:lstStyle/>
        <a:p>
          <a:r>
            <a:rPr lang="ru-RU" sz="3300" dirty="0" smtClean="0"/>
            <a:t>11-е классы в режиме апробации</a:t>
          </a:r>
          <a:endParaRPr lang="ru-RU" sz="3300" dirty="0"/>
        </a:p>
      </dgm:t>
    </dgm:pt>
    <dgm:pt modelId="{63469653-90E9-4451-BADA-BDCCC3C9249D}" type="parTrans" cxnId="{8896EA0A-6522-40A3-913E-E194F11DADD0}">
      <dgm:prSet/>
      <dgm:spPr/>
      <dgm:t>
        <a:bodyPr/>
        <a:lstStyle/>
        <a:p>
          <a:endParaRPr lang="ru-RU"/>
        </a:p>
      </dgm:t>
    </dgm:pt>
    <dgm:pt modelId="{000D3063-A5F7-48E4-8D72-7E03434B5B9A}" type="sibTrans" cxnId="{8896EA0A-6522-40A3-913E-E194F11DADD0}">
      <dgm:prSet/>
      <dgm:spPr/>
      <dgm:t>
        <a:bodyPr/>
        <a:lstStyle/>
        <a:p>
          <a:endParaRPr lang="ru-RU"/>
        </a:p>
      </dgm:t>
    </dgm:pt>
    <dgm:pt modelId="{D8C49676-9916-4E78-B5A1-6075DD86A4C5}">
      <dgm:prSet phldrT="[Текст]" custT="1"/>
      <dgm:spPr/>
      <dgm:t>
        <a:bodyPr/>
        <a:lstStyle/>
        <a:p>
          <a:r>
            <a:rPr lang="ru-RU" sz="3500" b="0" dirty="0" smtClean="0"/>
            <a:t>4-е классы в режиме апробации</a:t>
          </a:r>
          <a:endParaRPr lang="ru-RU" sz="3500" b="0" dirty="0"/>
        </a:p>
      </dgm:t>
    </dgm:pt>
    <dgm:pt modelId="{DFC1BF9E-7D6E-43CC-B1E4-3A605FAF0678}" type="sibTrans" cxnId="{5AEC4DE1-1DE9-42ED-8485-A5090CA66014}">
      <dgm:prSet/>
      <dgm:spPr/>
      <dgm:t>
        <a:bodyPr/>
        <a:lstStyle/>
        <a:p>
          <a:endParaRPr lang="ru-RU"/>
        </a:p>
      </dgm:t>
    </dgm:pt>
    <dgm:pt modelId="{9DE059B8-8091-4914-8E1C-841AA2C87B27}" type="parTrans" cxnId="{5AEC4DE1-1DE9-42ED-8485-A5090CA66014}">
      <dgm:prSet/>
      <dgm:spPr/>
      <dgm:t>
        <a:bodyPr/>
        <a:lstStyle/>
        <a:p>
          <a:endParaRPr lang="ru-RU"/>
        </a:p>
      </dgm:t>
    </dgm:pt>
    <dgm:pt modelId="{1791D969-A980-48DB-BE94-618BF5E24179}">
      <dgm:prSet phldrT="[Текст]" custT="1"/>
      <dgm:spPr/>
      <dgm:t>
        <a:bodyPr/>
        <a:lstStyle/>
        <a:p>
          <a:r>
            <a:rPr lang="ru-RU" sz="3300" dirty="0" smtClean="0"/>
            <a:t>11-е классы в режиме апробации</a:t>
          </a:r>
          <a:endParaRPr lang="ru-RU" sz="3300" dirty="0"/>
        </a:p>
      </dgm:t>
    </dgm:pt>
    <dgm:pt modelId="{A1EE27F7-E945-412F-8109-5CDA2C5029E1}" type="parTrans" cxnId="{FC902C8A-1256-4B01-B4DD-48B979FE42F6}">
      <dgm:prSet/>
      <dgm:spPr/>
      <dgm:t>
        <a:bodyPr/>
        <a:lstStyle/>
        <a:p>
          <a:endParaRPr lang="ru-RU"/>
        </a:p>
      </dgm:t>
    </dgm:pt>
    <dgm:pt modelId="{07821001-FF26-4219-9008-051BAF93BFA2}" type="sibTrans" cxnId="{FC902C8A-1256-4B01-B4DD-48B979FE42F6}">
      <dgm:prSet/>
      <dgm:spPr/>
      <dgm:t>
        <a:bodyPr/>
        <a:lstStyle/>
        <a:p>
          <a:endParaRPr lang="ru-RU"/>
        </a:p>
      </dgm:t>
    </dgm:pt>
    <dgm:pt modelId="{BFEB902A-4631-4109-9B3B-92CB8E4AFB1E}" type="pres">
      <dgm:prSet presAssocID="{6CC18991-CF9E-4DB2-92F8-9EE4AC41A7D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677383-8549-44EE-8450-3D9C93618076}" type="pres">
      <dgm:prSet presAssocID="{51501CFD-0073-4283-82B9-58199F0119F9}" presName="composite" presStyleCnt="0"/>
      <dgm:spPr/>
    </dgm:pt>
    <dgm:pt modelId="{A7ABFED1-A4D5-4E56-AB0D-9D721BF5DBC0}" type="pres">
      <dgm:prSet presAssocID="{51501CFD-0073-4283-82B9-58199F0119F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3BC7B2-8A87-4B8C-A8C9-CB502339C62C}" type="pres">
      <dgm:prSet presAssocID="{51501CFD-0073-4283-82B9-58199F0119F9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EB535-471E-4072-B84D-F7EF71BF12B4}" type="pres">
      <dgm:prSet presAssocID="{6C2273AB-5411-405B-8512-003E2991F97A}" presName="sp" presStyleCnt="0"/>
      <dgm:spPr/>
    </dgm:pt>
    <dgm:pt modelId="{D7F39CA0-E662-4F69-A99D-690B43D22F46}" type="pres">
      <dgm:prSet presAssocID="{642D4698-88B9-42BF-9060-68C37886989F}" presName="composite" presStyleCnt="0"/>
      <dgm:spPr/>
    </dgm:pt>
    <dgm:pt modelId="{291F72B9-803F-4B2C-A829-78AD235733AB}" type="pres">
      <dgm:prSet presAssocID="{642D4698-88B9-42BF-9060-68C37886989F}" presName="parentText" presStyleLbl="alignNode1" presStyleIdx="1" presStyleCnt="3" custLinFactNeighborY="-2348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063205-406A-4086-8D41-EDD302FA95F0}" type="pres">
      <dgm:prSet presAssocID="{642D4698-88B9-42BF-9060-68C37886989F}" presName="descendantText" presStyleLbl="alignAcc1" presStyleIdx="1" presStyleCnt="3" custScaleY="148426" custLinFactNeighborX="-150" custLinFactNeighborY="-10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F1F888-E1D3-4EBF-9BB6-2642D8A0A354}" type="pres">
      <dgm:prSet presAssocID="{88926400-B843-403B-BC9C-EF272A0A8358}" presName="sp" presStyleCnt="0"/>
      <dgm:spPr/>
    </dgm:pt>
    <dgm:pt modelId="{9D5B78CC-5282-4062-B532-5EBB69201FAB}" type="pres">
      <dgm:prSet presAssocID="{6DD3F61C-85FC-4473-88C4-C5DC06984927}" presName="composite" presStyleCnt="0"/>
      <dgm:spPr/>
    </dgm:pt>
    <dgm:pt modelId="{DD308A24-965A-459A-8CEE-960280B20F8D}" type="pres">
      <dgm:prSet presAssocID="{6DD3F61C-85FC-4473-88C4-C5DC06984927}" presName="parentText" presStyleLbl="alignNode1" presStyleIdx="2" presStyleCnt="3" custLinFactNeighborX="-1398" custLinFactNeighborY="-3277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6F490-5898-4CAA-B89F-CE1994695A7F}" type="pres">
      <dgm:prSet presAssocID="{6DD3F61C-85FC-4473-88C4-C5DC06984927}" presName="descendantText" presStyleLbl="alignAcc1" presStyleIdx="2" presStyleCnt="3" custScaleY="1934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96EA0A-6522-40A3-913E-E194F11DADD0}" srcId="{6DD3F61C-85FC-4473-88C4-C5DC06984927}" destId="{DA5078D6-F982-4E43-8BB0-DBF0C887188D}" srcOrd="3" destOrd="0" parTransId="{63469653-90E9-4451-BADA-BDCCC3C9249D}" sibTransId="{000D3063-A5F7-48E4-8D72-7E03434B5B9A}"/>
    <dgm:cxn modelId="{65C59CCC-742C-47FA-A2BD-74961EF87023}" srcId="{6CC18991-CF9E-4DB2-92F8-9EE4AC41A7D1}" destId="{6DD3F61C-85FC-4473-88C4-C5DC06984927}" srcOrd="2" destOrd="0" parTransId="{28AB69AC-4AC8-496E-8D27-C27868E435E8}" sibTransId="{CC760876-259B-4F52-B0ED-972355AD8510}"/>
    <dgm:cxn modelId="{8D466F27-2706-4226-BC54-B779C69B31DB}" srcId="{6CC18991-CF9E-4DB2-92F8-9EE4AC41A7D1}" destId="{642D4698-88B9-42BF-9060-68C37886989F}" srcOrd="1" destOrd="0" parTransId="{17A2B165-DA49-4539-96F2-7DD7BAF7D2C3}" sibTransId="{88926400-B843-403B-BC9C-EF272A0A8358}"/>
    <dgm:cxn modelId="{DA46D806-5906-4431-974E-A57AE54E611A}" type="presOf" srcId="{4E1C5059-797B-4FCE-9454-14896C2E268E}" destId="{0926F490-5898-4CAA-B89F-CE1994695A7F}" srcOrd="0" destOrd="0" presId="urn:microsoft.com/office/officeart/2005/8/layout/chevron2"/>
    <dgm:cxn modelId="{7E10ADDB-9A53-48FF-BC85-2B8671B6765A}" srcId="{6DD3F61C-85FC-4473-88C4-C5DC06984927}" destId="{4E1C5059-797B-4FCE-9454-14896C2E268E}" srcOrd="0" destOrd="0" parTransId="{23796F2E-51FF-4FCB-B07F-A671261EAA55}" sibTransId="{69FD569B-ED5D-4DA8-AFE9-0050CEC3271D}"/>
    <dgm:cxn modelId="{11807A5B-2398-4400-90F3-3579526140C3}" type="presOf" srcId="{1791D969-A980-48DB-BE94-618BF5E24179}" destId="{DC063205-406A-4086-8D41-EDD302FA95F0}" srcOrd="0" destOrd="2" presId="urn:microsoft.com/office/officeart/2005/8/layout/chevron2"/>
    <dgm:cxn modelId="{572257E5-CCE1-41E9-91C6-FB8BEC95D37E}" srcId="{6CC18991-CF9E-4DB2-92F8-9EE4AC41A7D1}" destId="{51501CFD-0073-4283-82B9-58199F0119F9}" srcOrd="0" destOrd="0" parTransId="{03E96D4C-8FB7-4A4C-86D1-F530802EBA0B}" sibTransId="{6C2273AB-5411-405B-8512-003E2991F97A}"/>
    <dgm:cxn modelId="{7B1A6746-3964-46C2-9831-87A88F0E4953}" type="presOf" srcId="{D3A74711-6AE1-4D53-95ED-101EC892693C}" destId="{0926F490-5898-4CAA-B89F-CE1994695A7F}" srcOrd="0" destOrd="1" presId="urn:microsoft.com/office/officeart/2005/8/layout/chevron2"/>
    <dgm:cxn modelId="{0128BCC6-99E1-488E-8119-4961B283A002}" srcId="{642D4698-88B9-42BF-9060-68C37886989F}" destId="{535B7240-91E1-4027-ABC8-31B474D463F1}" srcOrd="1" destOrd="0" parTransId="{C993240D-8AD5-4857-ADDC-BE98C917A214}" sibTransId="{2AA71EF5-6055-4635-A22B-4D636A7B5170}"/>
    <dgm:cxn modelId="{6A96DF71-F7DF-42E0-9214-205D91FF71D7}" type="presOf" srcId="{DA5078D6-F982-4E43-8BB0-DBF0C887188D}" destId="{0926F490-5898-4CAA-B89F-CE1994695A7F}" srcOrd="0" destOrd="3" presId="urn:microsoft.com/office/officeart/2005/8/layout/chevron2"/>
    <dgm:cxn modelId="{AE06F7A4-C410-4DD7-BD4D-0AF530950974}" type="presOf" srcId="{E3EA6086-519E-4E3C-8D48-E1007D5B535C}" destId="{DC063205-406A-4086-8D41-EDD302FA95F0}" srcOrd="0" destOrd="0" presId="urn:microsoft.com/office/officeart/2005/8/layout/chevron2"/>
    <dgm:cxn modelId="{EEBC331D-51FF-4DAF-BB00-C9CA31B89982}" srcId="{642D4698-88B9-42BF-9060-68C37886989F}" destId="{E3EA6086-519E-4E3C-8D48-E1007D5B535C}" srcOrd="0" destOrd="0" parTransId="{772B29A3-5637-4545-BC06-F640FBF893CB}" sibTransId="{9D0FFABD-9303-4BE7-8E84-3E86E7F7159E}"/>
    <dgm:cxn modelId="{632C94F8-ABD3-452F-87CA-85399479ABB8}" srcId="{6DD3F61C-85FC-4473-88C4-C5DC06984927}" destId="{D3A74711-6AE1-4D53-95ED-101EC892693C}" srcOrd="1" destOrd="0" parTransId="{E46B7D55-E44D-42DC-90BA-C1800D9F423D}" sibTransId="{D419B2AE-D4E0-4530-A480-AC8B066D31FF}"/>
    <dgm:cxn modelId="{EE6EAA41-DEDF-4DCC-922A-36FA7E281E89}" type="presOf" srcId="{6CC18991-CF9E-4DB2-92F8-9EE4AC41A7D1}" destId="{BFEB902A-4631-4109-9B3B-92CB8E4AFB1E}" srcOrd="0" destOrd="0" presId="urn:microsoft.com/office/officeart/2005/8/layout/chevron2"/>
    <dgm:cxn modelId="{FF70FFEA-8BCC-49B3-92A6-5DA4F5B000C8}" type="presOf" srcId="{6DD3F61C-85FC-4473-88C4-C5DC06984927}" destId="{DD308A24-965A-459A-8CEE-960280B20F8D}" srcOrd="0" destOrd="0" presId="urn:microsoft.com/office/officeart/2005/8/layout/chevron2"/>
    <dgm:cxn modelId="{A24125C0-8528-475E-A490-775364A57976}" type="presOf" srcId="{51501CFD-0073-4283-82B9-58199F0119F9}" destId="{A7ABFED1-A4D5-4E56-AB0D-9D721BF5DBC0}" srcOrd="0" destOrd="0" presId="urn:microsoft.com/office/officeart/2005/8/layout/chevron2"/>
    <dgm:cxn modelId="{FC902C8A-1256-4B01-B4DD-48B979FE42F6}" srcId="{642D4698-88B9-42BF-9060-68C37886989F}" destId="{1791D969-A980-48DB-BE94-618BF5E24179}" srcOrd="2" destOrd="0" parTransId="{A1EE27F7-E945-412F-8109-5CDA2C5029E1}" sibTransId="{07821001-FF26-4219-9008-051BAF93BFA2}"/>
    <dgm:cxn modelId="{523AB784-BC1B-4599-81AA-E3A464F63360}" type="presOf" srcId="{642D4698-88B9-42BF-9060-68C37886989F}" destId="{291F72B9-803F-4B2C-A829-78AD235733AB}" srcOrd="0" destOrd="0" presId="urn:microsoft.com/office/officeart/2005/8/layout/chevron2"/>
    <dgm:cxn modelId="{6B21FE93-B467-42F3-A8FE-81121734A70F}" srcId="{6DD3F61C-85FC-4473-88C4-C5DC06984927}" destId="{4FCF9AF6-2DB5-42DE-9839-B5079FD0C7F7}" srcOrd="2" destOrd="0" parTransId="{D81BCA2E-EE36-49BB-9503-D1A56BEADB8A}" sibTransId="{06DC12B3-BE2A-4598-ACCF-DC3D5B51671B}"/>
    <dgm:cxn modelId="{073A161E-EAD6-4EE4-BC6A-05A12801F638}" type="presOf" srcId="{535B7240-91E1-4027-ABC8-31B474D463F1}" destId="{DC063205-406A-4086-8D41-EDD302FA95F0}" srcOrd="0" destOrd="1" presId="urn:microsoft.com/office/officeart/2005/8/layout/chevron2"/>
    <dgm:cxn modelId="{5AEC4DE1-1DE9-42ED-8485-A5090CA66014}" srcId="{51501CFD-0073-4283-82B9-58199F0119F9}" destId="{D8C49676-9916-4E78-B5A1-6075DD86A4C5}" srcOrd="0" destOrd="0" parTransId="{9DE059B8-8091-4914-8E1C-841AA2C87B27}" sibTransId="{DFC1BF9E-7D6E-43CC-B1E4-3A605FAF0678}"/>
    <dgm:cxn modelId="{408A87B6-76D6-41D9-81FC-594A7AB526D4}" type="presOf" srcId="{4FCF9AF6-2DB5-42DE-9839-B5079FD0C7F7}" destId="{0926F490-5898-4CAA-B89F-CE1994695A7F}" srcOrd="0" destOrd="2" presId="urn:microsoft.com/office/officeart/2005/8/layout/chevron2"/>
    <dgm:cxn modelId="{C0CA251B-5F81-4AD7-AAA0-725733C090A0}" type="presOf" srcId="{D8C49676-9916-4E78-B5A1-6075DD86A4C5}" destId="{B93BC7B2-8A87-4B8C-A8C9-CB502339C62C}" srcOrd="0" destOrd="0" presId="urn:microsoft.com/office/officeart/2005/8/layout/chevron2"/>
    <dgm:cxn modelId="{89D31A6D-0DA0-4695-9FF0-45363527C652}" type="presParOf" srcId="{BFEB902A-4631-4109-9B3B-92CB8E4AFB1E}" destId="{D3677383-8549-44EE-8450-3D9C93618076}" srcOrd="0" destOrd="0" presId="urn:microsoft.com/office/officeart/2005/8/layout/chevron2"/>
    <dgm:cxn modelId="{2C0D17B0-4E3A-4FD0-A880-752928FBF724}" type="presParOf" srcId="{D3677383-8549-44EE-8450-3D9C93618076}" destId="{A7ABFED1-A4D5-4E56-AB0D-9D721BF5DBC0}" srcOrd="0" destOrd="0" presId="urn:microsoft.com/office/officeart/2005/8/layout/chevron2"/>
    <dgm:cxn modelId="{2CF71AFC-69EB-4C3D-8068-E4111EF1B2D2}" type="presParOf" srcId="{D3677383-8549-44EE-8450-3D9C93618076}" destId="{B93BC7B2-8A87-4B8C-A8C9-CB502339C62C}" srcOrd="1" destOrd="0" presId="urn:microsoft.com/office/officeart/2005/8/layout/chevron2"/>
    <dgm:cxn modelId="{F6D87FDE-D36F-4170-963C-CD232B09E47F}" type="presParOf" srcId="{BFEB902A-4631-4109-9B3B-92CB8E4AFB1E}" destId="{614EB535-471E-4072-B84D-F7EF71BF12B4}" srcOrd="1" destOrd="0" presId="urn:microsoft.com/office/officeart/2005/8/layout/chevron2"/>
    <dgm:cxn modelId="{49560973-4FDD-4833-AE15-6A61209B7F39}" type="presParOf" srcId="{BFEB902A-4631-4109-9B3B-92CB8E4AFB1E}" destId="{D7F39CA0-E662-4F69-A99D-690B43D22F46}" srcOrd="2" destOrd="0" presId="urn:microsoft.com/office/officeart/2005/8/layout/chevron2"/>
    <dgm:cxn modelId="{94603C9F-A78F-4E10-BDF1-0450A7EF3DFB}" type="presParOf" srcId="{D7F39CA0-E662-4F69-A99D-690B43D22F46}" destId="{291F72B9-803F-4B2C-A829-78AD235733AB}" srcOrd="0" destOrd="0" presId="urn:microsoft.com/office/officeart/2005/8/layout/chevron2"/>
    <dgm:cxn modelId="{76CBBACB-8B62-4CA1-A84F-5CEE57958F7C}" type="presParOf" srcId="{D7F39CA0-E662-4F69-A99D-690B43D22F46}" destId="{DC063205-406A-4086-8D41-EDD302FA95F0}" srcOrd="1" destOrd="0" presId="urn:microsoft.com/office/officeart/2005/8/layout/chevron2"/>
    <dgm:cxn modelId="{F1136195-9DF7-41E3-938C-E34DD29547A7}" type="presParOf" srcId="{BFEB902A-4631-4109-9B3B-92CB8E4AFB1E}" destId="{E8F1F888-E1D3-4EBF-9BB6-2642D8A0A354}" srcOrd="3" destOrd="0" presId="urn:microsoft.com/office/officeart/2005/8/layout/chevron2"/>
    <dgm:cxn modelId="{A83121A9-5E59-4D1A-890E-4CAFB46E89DD}" type="presParOf" srcId="{BFEB902A-4631-4109-9B3B-92CB8E4AFB1E}" destId="{9D5B78CC-5282-4062-B532-5EBB69201FAB}" srcOrd="4" destOrd="0" presId="urn:microsoft.com/office/officeart/2005/8/layout/chevron2"/>
    <dgm:cxn modelId="{0C7E839C-F0CC-44F2-BE73-56C1B0D63FDD}" type="presParOf" srcId="{9D5B78CC-5282-4062-B532-5EBB69201FAB}" destId="{DD308A24-965A-459A-8CEE-960280B20F8D}" srcOrd="0" destOrd="0" presId="urn:microsoft.com/office/officeart/2005/8/layout/chevron2"/>
    <dgm:cxn modelId="{320460B5-B816-4A49-9F76-28C909DA165A}" type="presParOf" srcId="{9D5B78CC-5282-4062-B532-5EBB69201FAB}" destId="{0926F490-5898-4CAA-B89F-CE1994695A7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E94D4F-B8A9-42ED-B5A8-6A9C9328D62F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2DAD01B6-4A14-49D7-81B1-7BDB529E8830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dirty="0" smtClean="0"/>
            <a:t>2016</a:t>
          </a:r>
          <a:endParaRPr lang="ru-RU" b="1" dirty="0"/>
        </a:p>
      </dgm:t>
    </dgm:pt>
    <dgm:pt modelId="{00C0D51F-E485-464D-8FCF-9174733834F4}" type="parTrans" cxnId="{3DDED901-43B5-4424-9B12-C0E7808E15F2}">
      <dgm:prSet/>
      <dgm:spPr/>
      <dgm:t>
        <a:bodyPr/>
        <a:lstStyle/>
        <a:p>
          <a:endParaRPr lang="ru-RU"/>
        </a:p>
      </dgm:t>
    </dgm:pt>
    <dgm:pt modelId="{5A0CABAD-5483-4123-A32C-158DEBDADBCF}" type="sibTrans" cxnId="{3DDED901-43B5-4424-9B12-C0E7808E15F2}">
      <dgm:prSet/>
      <dgm:spPr/>
      <dgm:t>
        <a:bodyPr/>
        <a:lstStyle/>
        <a:p>
          <a:endParaRPr lang="ru-RU"/>
        </a:p>
      </dgm:t>
    </dgm:pt>
    <dgm:pt modelId="{7096F373-CD44-41F3-BE9D-24779D054368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b="1" dirty="0" smtClean="0"/>
            <a:t>2018</a:t>
          </a:r>
          <a:endParaRPr lang="ru-RU" b="1" dirty="0"/>
        </a:p>
      </dgm:t>
    </dgm:pt>
    <dgm:pt modelId="{EA60D5EB-480F-4A83-883D-8E0DEECB303E}" type="parTrans" cxnId="{22B8997B-2EF5-43A1-9463-FFF190CA3DAF}">
      <dgm:prSet/>
      <dgm:spPr/>
      <dgm:t>
        <a:bodyPr/>
        <a:lstStyle/>
        <a:p>
          <a:endParaRPr lang="ru-RU"/>
        </a:p>
      </dgm:t>
    </dgm:pt>
    <dgm:pt modelId="{F20811D9-3D68-4624-9F82-F6E425093F17}" type="sibTrans" cxnId="{22B8997B-2EF5-43A1-9463-FFF190CA3DAF}">
      <dgm:prSet/>
      <dgm:spPr/>
      <dgm:t>
        <a:bodyPr/>
        <a:lstStyle/>
        <a:p>
          <a:endParaRPr lang="ru-RU"/>
        </a:p>
      </dgm:t>
    </dgm:pt>
    <dgm:pt modelId="{A710B881-4EFE-4A90-B568-760D1331DD25}">
      <dgm:prSet phldrT="[Текст]"/>
      <dgm:spPr>
        <a:solidFill>
          <a:srgbClr val="00B050"/>
        </a:solidFill>
      </dgm:spPr>
      <dgm:t>
        <a:bodyPr/>
        <a:lstStyle/>
        <a:p>
          <a:r>
            <a:rPr lang="ru-RU" b="1" dirty="0" smtClean="0"/>
            <a:t>2017</a:t>
          </a:r>
          <a:endParaRPr lang="ru-RU" b="1" dirty="0"/>
        </a:p>
      </dgm:t>
    </dgm:pt>
    <dgm:pt modelId="{38FD3F38-B7AE-4137-A4B3-464568E604E3}" type="sibTrans" cxnId="{1031CAE8-AD77-43CF-A792-928A5AA04DDF}">
      <dgm:prSet/>
      <dgm:spPr/>
      <dgm:t>
        <a:bodyPr/>
        <a:lstStyle/>
        <a:p>
          <a:endParaRPr lang="ru-RU"/>
        </a:p>
      </dgm:t>
    </dgm:pt>
    <dgm:pt modelId="{C0059A3E-00AA-473F-B53E-96E3DAF69664}" type="parTrans" cxnId="{1031CAE8-AD77-43CF-A792-928A5AA04DDF}">
      <dgm:prSet/>
      <dgm:spPr/>
      <dgm:t>
        <a:bodyPr/>
        <a:lstStyle/>
        <a:p>
          <a:endParaRPr lang="ru-RU"/>
        </a:p>
      </dgm:t>
    </dgm:pt>
    <dgm:pt modelId="{B8C88221-99DD-4CA8-B348-D91646C89EEC}" type="pres">
      <dgm:prSet presAssocID="{3BE94D4F-B8A9-42ED-B5A8-6A9C9328D62F}" presName="Name0" presStyleCnt="0">
        <dgm:presLayoutVars>
          <dgm:dir/>
          <dgm:resizeHandles val="exact"/>
        </dgm:presLayoutVars>
      </dgm:prSet>
      <dgm:spPr/>
    </dgm:pt>
    <dgm:pt modelId="{11D0BDE0-D5BE-4410-AA35-49595D0D5C37}" type="pres">
      <dgm:prSet presAssocID="{2DAD01B6-4A14-49D7-81B1-7BDB529E8830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E5F42-D34D-4D5A-A48C-D0FAD9A45B15}" type="pres">
      <dgm:prSet presAssocID="{5A0CABAD-5483-4123-A32C-158DEBDADBCF}" presName="parSpace" presStyleCnt="0"/>
      <dgm:spPr/>
    </dgm:pt>
    <dgm:pt modelId="{1B77268A-CE3D-4814-B1A1-2F488F6EC838}" type="pres">
      <dgm:prSet presAssocID="{A710B881-4EFE-4A90-B568-760D1331DD25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6D3176-CAF8-4F24-83C7-DA7DC07BEF67}" type="pres">
      <dgm:prSet presAssocID="{38FD3F38-B7AE-4137-A4B3-464568E604E3}" presName="parSpace" presStyleCnt="0"/>
      <dgm:spPr/>
    </dgm:pt>
    <dgm:pt modelId="{64DE084F-2288-470B-AF1B-CD6BFAF52F11}" type="pres">
      <dgm:prSet presAssocID="{7096F373-CD44-41F3-BE9D-24779D054368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DED901-43B5-4424-9B12-C0E7808E15F2}" srcId="{3BE94D4F-B8A9-42ED-B5A8-6A9C9328D62F}" destId="{2DAD01B6-4A14-49D7-81B1-7BDB529E8830}" srcOrd="0" destOrd="0" parTransId="{00C0D51F-E485-464D-8FCF-9174733834F4}" sibTransId="{5A0CABAD-5483-4123-A32C-158DEBDADBCF}"/>
    <dgm:cxn modelId="{28C6573B-9B13-4DFD-8978-9D41FA4BB197}" type="presOf" srcId="{3BE94D4F-B8A9-42ED-B5A8-6A9C9328D62F}" destId="{B8C88221-99DD-4CA8-B348-D91646C89EEC}" srcOrd="0" destOrd="0" presId="urn:microsoft.com/office/officeart/2005/8/layout/hChevron3"/>
    <dgm:cxn modelId="{93235BF9-8A22-4C98-BF25-98207EFC2629}" type="presOf" srcId="{A710B881-4EFE-4A90-B568-760D1331DD25}" destId="{1B77268A-CE3D-4814-B1A1-2F488F6EC838}" srcOrd="0" destOrd="0" presId="urn:microsoft.com/office/officeart/2005/8/layout/hChevron3"/>
    <dgm:cxn modelId="{1031CAE8-AD77-43CF-A792-928A5AA04DDF}" srcId="{3BE94D4F-B8A9-42ED-B5A8-6A9C9328D62F}" destId="{A710B881-4EFE-4A90-B568-760D1331DD25}" srcOrd="1" destOrd="0" parTransId="{C0059A3E-00AA-473F-B53E-96E3DAF69664}" sibTransId="{38FD3F38-B7AE-4137-A4B3-464568E604E3}"/>
    <dgm:cxn modelId="{79A93293-35DD-4A61-BF28-39F70D4212F5}" type="presOf" srcId="{7096F373-CD44-41F3-BE9D-24779D054368}" destId="{64DE084F-2288-470B-AF1B-CD6BFAF52F11}" srcOrd="0" destOrd="0" presId="urn:microsoft.com/office/officeart/2005/8/layout/hChevron3"/>
    <dgm:cxn modelId="{634BCDAF-9132-4267-AC90-072DB86DDC50}" type="presOf" srcId="{2DAD01B6-4A14-49D7-81B1-7BDB529E8830}" destId="{11D0BDE0-D5BE-4410-AA35-49595D0D5C37}" srcOrd="0" destOrd="0" presId="urn:microsoft.com/office/officeart/2005/8/layout/hChevron3"/>
    <dgm:cxn modelId="{22B8997B-2EF5-43A1-9463-FFF190CA3DAF}" srcId="{3BE94D4F-B8A9-42ED-B5A8-6A9C9328D62F}" destId="{7096F373-CD44-41F3-BE9D-24779D054368}" srcOrd="2" destOrd="0" parTransId="{EA60D5EB-480F-4A83-883D-8E0DEECB303E}" sibTransId="{F20811D9-3D68-4624-9F82-F6E425093F17}"/>
    <dgm:cxn modelId="{D9546929-5FAF-44B3-B8F8-809D90F99981}" type="presParOf" srcId="{B8C88221-99DD-4CA8-B348-D91646C89EEC}" destId="{11D0BDE0-D5BE-4410-AA35-49595D0D5C37}" srcOrd="0" destOrd="0" presId="urn:microsoft.com/office/officeart/2005/8/layout/hChevron3"/>
    <dgm:cxn modelId="{21520DBF-1BE5-4FF7-975F-4740EC8A3B3E}" type="presParOf" srcId="{B8C88221-99DD-4CA8-B348-D91646C89EEC}" destId="{1CDE5F42-D34D-4D5A-A48C-D0FAD9A45B15}" srcOrd="1" destOrd="0" presId="urn:microsoft.com/office/officeart/2005/8/layout/hChevron3"/>
    <dgm:cxn modelId="{8BDFF623-7CB4-4CB1-B2A4-A849D9E8596C}" type="presParOf" srcId="{B8C88221-99DD-4CA8-B348-D91646C89EEC}" destId="{1B77268A-CE3D-4814-B1A1-2F488F6EC838}" srcOrd="2" destOrd="0" presId="urn:microsoft.com/office/officeart/2005/8/layout/hChevron3"/>
    <dgm:cxn modelId="{EA3DBBCB-8C10-4DD0-BE43-678634F583B8}" type="presParOf" srcId="{B8C88221-99DD-4CA8-B348-D91646C89EEC}" destId="{696D3176-CAF8-4F24-83C7-DA7DC07BEF67}" srcOrd="3" destOrd="0" presId="urn:microsoft.com/office/officeart/2005/8/layout/hChevron3"/>
    <dgm:cxn modelId="{2114A588-C707-4422-86FA-E2809BF516F4}" type="presParOf" srcId="{B8C88221-99DD-4CA8-B348-D91646C89EEC}" destId="{64DE084F-2288-470B-AF1B-CD6BFAF52F11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77E912-8523-4BA5-97DB-FF5856FEC2B3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4256AE-02DF-4513-BDF8-6055BB469A0C}">
      <dgm:prSet phldrT="[Текст]" custT="1"/>
      <dgm:spPr/>
      <dgm:t>
        <a:bodyPr/>
        <a:lstStyle/>
        <a:p>
          <a:r>
            <a:rPr lang="ru-RU" sz="2600" dirty="0" smtClean="0"/>
            <a:t>4-е классы</a:t>
          </a:r>
          <a:endParaRPr lang="ru-RU" sz="2600" dirty="0"/>
        </a:p>
      </dgm:t>
    </dgm:pt>
    <dgm:pt modelId="{F08C0DD6-BFAD-4308-AD86-2894CAA3D39B}" type="parTrans" cxnId="{53222247-0BB3-4DC9-91FF-9993DF7D678D}">
      <dgm:prSet/>
      <dgm:spPr/>
      <dgm:t>
        <a:bodyPr/>
        <a:lstStyle/>
        <a:p>
          <a:endParaRPr lang="ru-RU" sz="2600"/>
        </a:p>
      </dgm:t>
    </dgm:pt>
    <dgm:pt modelId="{FBBF97FF-192B-49B3-815D-40E87B9C4F1A}" type="sibTrans" cxnId="{53222247-0BB3-4DC9-91FF-9993DF7D678D}">
      <dgm:prSet custT="1"/>
      <dgm:spPr/>
      <dgm:t>
        <a:bodyPr/>
        <a:lstStyle/>
        <a:p>
          <a:endParaRPr lang="ru-RU" sz="2600"/>
        </a:p>
      </dgm:t>
    </dgm:pt>
    <dgm:pt modelId="{B024A817-4AD9-4D0D-A644-9EF08BB1BCDF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600" dirty="0" smtClean="0"/>
            <a:t>5-е классы </a:t>
          </a:r>
          <a:endParaRPr lang="ru-RU" sz="2600" dirty="0"/>
        </a:p>
      </dgm:t>
    </dgm:pt>
    <dgm:pt modelId="{FB1779F3-90F5-49F4-88F8-5B04350D04F8}" type="parTrans" cxnId="{97DF8535-4960-466E-B08C-12570FF8E234}">
      <dgm:prSet/>
      <dgm:spPr/>
      <dgm:t>
        <a:bodyPr/>
        <a:lstStyle/>
        <a:p>
          <a:endParaRPr lang="ru-RU" sz="2600"/>
        </a:p>
      </dgm:t>
    </dgm:pt>
    <dgm:pt modelId="{EFB0EB79-D27B-4F1A-B2EB-690A396B2C73}" type="sibTrans" cxnId="{97DF8535-4960-466E-B08C-12570FF8E234}">
      <dgm:prSet custT="1"/>
      <dgm:spPr/>
      <dgm:t>
        <a:bodyPr/>
        <a:lstStyle/>
        <a:p>
          <a:endParaRPr lang="ru-RU" sz="2600"/>
        </a:p>
      </dgm:t>
    </dgm:pt>
    <dgm:pt modelId="{CC18FF23-2524-4D0D-BB47-16EA0BBAE353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2600" dirty="0" smtClean="0"/>
            <a:t>6-е классы </a:t>
          </a:r>
          <a:endParaRPr lang="ru-RU" sz="2600" dirty="0"/>
        </a:p>
      </dgm:t>
    </dgm:pt>
    <dgm:pt modelId="{75ED2A16-80A0-459D-8B4F-D65242145802}" type="parTrans" cxnId="{4806DD84-20DB-4852-9C75-0F176338815D}">
      <dgm:prSet/>
      <dgm:spPr/>
      <dgm:t>
        <a:bodyPr/>
        <a:lstStyle/>
        <a:p>
          <a:endParaRPr lang="ru-RU" sz="2600"/>
        </a:p>
      </dgm:t>
    </dgm:pt>
    <dgm:pt modelId="{C72B4AF7-11EF-4440-8B06-73C39C8DC1A3}" type="sibTrans" cxnId="{4806DD84-20DB-4852-9C75-0F176338815D}">
      <dgm:prSet custT="1"/>
      <dgm:spPr/>
      <dgm:t>
        <a:bodyPr/>
        <a:lstStyle/>
        <a:p>
          <a:endParaRPr lang="ru-RU" sz="2600"/>
        </a:p>
      </dgm:t>
    </dgm:pt>
    <dgm:pt modelId="{F3AAC419-0A0E-4672-BA67-200F9913B849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ru-RU" sz="2600" dirty="0" smtClean="0"/>
            <a:t>11-е классы</a:t>
          </a:r>
          <a:endParaRPr lang="ru-RU" sz="2600" dirty="0"/>
        </a:p>
      </dgm:t>
    </dgm:pt>
    <dgm:pt modelId="{686F967B-1E32-4997-B49E-6125701C3DD7}" type="parTrans" cxnId="{8E3791AD-22CC-4A18-87DF-539D754187AF}">
      <dgm:prSet/>
      <dgm:spPr/>
      <dgm:t>
        <a:bodyPr/>
        <a:lstStyle/>
        <a:p>
          <a:endParaRPr lang="ru-RU" sz="2600"/>
        </a:p>
      </dgm:t>
    </dgm:pt>
    <dgm:pt modelId="{9E6E6B16-FA23-4E8E-8C6A-949F7C8C785D}" type="sibTrans" cxnId="{8E3791AD-22CC-4A18-87DF-539D754187AF}">
      <dgm:prSet/>
      <dgm:spPr/>
      <dgm:t>
        <a:bodyPr/>
        <a:lstStyle/>
        <a:p>
          <a:endParaRPr lang="ru-RU" sz="2600"/>
        </a:p>
      </dgm:t>
    </dgm:pt>
    <dgm:pt modelId="{7A55C30C-AB0C-4C23-92CE-4D3526B5EACA}" type="pres">
      <dgm:prSet presAssocID="{D277E912-8523-4BA5-97DB-FF5856FEC2B3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80A06B-D1BF-46A9-BAF1-AA4385E21832}" type="pres">
      <dgm:prSet presAssocID="{154256AE-02DF-4513-BDF8-6055BB469A0C}" presName="node" presStyleLbl="node1" presStyleIdx="0" presStyleCnt="4" custScaleX="109167" custLinFactNeighborX="1537" custLinFactNeighborY="149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298791-18FF-45FF-97DE-0C0E0DC87AE2}" type="pres">
      <dgm:prSet presAssocID="{FBBF97FF-192B-49B3-815D-40E87B9C4F1A}" presName="sibTrans" presStyleLbl="sibTrans2D1" presStyleIdx="0" presStyleCnt="3"/>
      <dgm:spPr/>
      <dgm:t>
        <a:bodyPr/>
        <a:lstStyle/>
        <a:p>
          <a:endParaRPr lang="ru-RU"/>
        </a:p>
      </dgm:t>
    </dgm:pt>
    <dgm:pt modelId="{EAB7C8E9-3193-4F05-A4A9-030D18B83465}" type="pres">
      <dgm:prSet presAssocID="{FBBF97FF-192B-49B3-815D-40E87B9C4F1A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D8C08C47-E3B3-4451-9F03-6E25B571E07B}" type="pres">
      <dgm:prSet presAssocID="{B024A817-4AD9-4D0D-A644-9EF08BB1BCD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4F650A-5A56-4F9E-A310-32DAD87E398C}" type="pres">
      <dgm:prSet presAssocID="{EFB0EB79-D27B-4F1A-B2EB-690A396B2C73}" presName="sibTrans" presStyleLbl="sibTrans2D1" presStyleIdx="1" presStyleCnt="3"/>
      <dgm:spPr/>
      <dgm:t>
        <a:bodyPr/>
        <a:lstStyle/>
        <a:p>
          <a:endParaRPr lang="ru-RU"/>
        </a:p>
      </dgm:t>
    </dgm:pt>
    <dgm:pt modelId="{92BF4BB3-AC18-4EDA-90A0-19626614BD84}" type="pres">
      <dgm:prSet presAssocID="{EFB0EB79-D27B-4F1A-B2EB-690A396B2C73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75615557-1D8E-4479-A786-4FDFCCA5F9C1}" type="pres">
      <dgm:prSet presAssocID="{CC18FF23-2524-4D0D-BB47-16EA0BBAE35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682E93-F8AD-498E-9E5D-028E2257DC03}" type="pres">
      <dgm:prSet presAssocID="{C72B4AF7-11EF-4440-8B06-73C39C8DC1A3}" presName="sibTrans" presStyleLbl="sibTrans2D1" presStyleIdx="2" presStyleCnt="3"/>
      <dgm:spPr/>
      <dgm:t>
        <a:bodyPr/>
        <a:lstStyle/>
        <a:p>
          <a:endParaRPr lang="ru-RU"/>
        </a:p>
      </dgm:t>
    </dgm:pt>
    <dgm:pt modelId="{32D0DB24-5D37-4AB1-8760-5025F1E2C14F}" type="pres">
      <dgm:prSet presAssocID="{C72B4AF7-11EF-4440-8B06-73C39C8DC1A3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655E1E59-4C37-43B9-A347-62A87C12D15D}" type="pres">
      <dgm:prSet presAssocID="{F3AAC419-0A0E-4672-BA67-200F9913B84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BB288A-C141-4D52-99F4-D244B6B985F7}" type="presOf" srcId="{D277E912-8523-4BA5-97DB-FF5856FEC2B3}" destId="{7A55C30C-AB0C-4C23-92CE-4D3526B5EACA}" srcOrd="0" destOrd="0" presId="urn:microsoft.com/office/officeart/2005/8/layout/process2"/>
    <dgm:cxn modelId="{04FDAB63-276F-4D84-A723-948856CF45B9}" type="presOf" srcId="{CC18FF23-2524-4D0D-BB47-16EA0BBAE353}" destId="{75615557-1D8E-4479-A786-4FDFCCA5F9C1}" srcOrd="0" destOrd="0" presId="urn:microsoft.com/office/officeart/2005/8/layout/process2"/>
    <dgm:cxn modelId="{04306129-646D-4D47-A04A-B80FF60529EC}" type="presOf" srcId="{EFB0EB79-D27B-4F1A-B2EB-690A396B2C73}" destId="{734F650A-5A56-4F9E-A310-32DAD87E398C}" srcOrd="0" destOrd="0" presId="urn:microsoft.com/office/officeart/2005/8/layout/process2"/>
    <dgm:cxn modelId="{9166DE02-2800-4532-A877-98EF7E5F78C7}" type="presOf" srcId="{C72B4AF7-11EF-4440-8B06-73C39C8DC1A3}" destId="{E7682E93-F8AD-498E-9E5D-028E2257DC03}" srcOrd="0" destOrd="0" presId="urn:microsoft.com/office/officeart/2005/8/layout/process2"/>
    <dgm:cxn modelId="{4D1558CF-60BF-4055-B213-0D2D96186DBD}" type="presOf" srcId="{C72B4AF7-11EF-4440-8B06-73C39C8DC1A3}" destId="{32D0DB24-5D37-4AB1-8760-5025F1E2C14F}" srcOrd="1" destOrd="0" presId="urn:microsoft.com/office/officeart/2005/8/layout/process2"/>
    <dgm:cxn modelId="{C72AE12E-3644-49B5-9E26-AEE11AB78E4B}" type="presOf" srcId="{FBBF97FF-192B-49B3-815D-40E87B9C4F1A}" destId="{EAB7C8E9-3193-4F05-A4A9-030D18B83465}" srcOrd="1" destOrd="0" presId="urn:microsoft.com/office/officeart/2005/8/layout/process2"/>
    <dgm:cxn modelId="{DCA56042-1D5F-458A-B9D2-BAC4E67025FE}" type="presOf" srcId="{EFB0EB79-D27B-4F1A-B2EB-690A396B2C73}" destId="{92BF4BB3-AC18-4EDA-90A0-19626614BD84}" srcOrd="1" destOrd="0" presId="urn:microsoft.com/office/officeart/2005/8/layout/process2"/>
    <dgm:cxn modelId="{DDD4F5BA-51E7-4F15-9F76-846E0F9D9D7F}" type="presOf" srcId="{154256AE-02DF-4513-BDF8-6055BB469A0C}" destId="{FC80A06B-D1BF-46A9-BAF1-AA4385E21832}" srcOrd="0" destOrd="0" presId="urn:microsoft.com/office/officeart/2005/8/layout/process2"/>
    <dgm:cxn modelId="{97DF8535-4960-466E-B08C-12570FF8E234}" srcId="{D277E912-8523-4BA5-97DB-FF5856FEC2B3}" destId="{B024A817-4AD9-4D0D-A644-9EF08BB1BCDF}" srcOrd="1" destOrd="0" parTransId="{FB1779F3-90F5-49F4-88F8-5B04350D04F8}" sibTransId="{EFB0EB79-D27B-4F1A-B2EB-690A396B2C73}"/>
    <dgm:cxn modelId="{53222247-0BB3-4DC9-91FF-9993DF7D678D}" srcId="{D277E912-8523-4BA5-97DB-FF5856FEC2B3}" destId="{154256AE-02DF-4513-BDF8-6055BB469A0C}" srcOrd="0" destOrd="0" parTransId="{F08C0DD6-BFAD-4308-AD86-2894CAA3D39B}" sibTransId="{FBBF97FF-192B-49B3-815D-40E87B9C4F1A}"/>
    <dgm:cxn modelId="{C5C18AFF-DDEE-4933-B738-6EBFE7FECF3B}" type="presOf" srcId="{B024A817-4AD9-4D0D-A644-9EF08BB1BCDF}" destId="{D8C08C47-E3B3-4451-9F03-6E25B571E07B}" srcOrd="0" destOrd="0" presId="urn:microsoft.com/office/officeart/2005/8/layout/process2"/>
    <dgm:cxn modelId="{BFD12EAF-97A5-4110-B71F-F7168AB9D6EA}" type="presOf" srcId="{F3AAC419-0A0E-4672-BA67-200F9913B849}" destId="{655E1E59-4C37-43B9-A347-62A87C12D15D}" srcOrd="0" destOrd="0" presId="urn:microsoft.com/office/officeart/2005/8/layout/process2"/>
    <dgm:cxn modelId="{FB15AC1B-8B26-4B87-AF2F-7BC188419C82}" type="presOf" srcId="{FBBF97FF-192B-49B3-815D-40E87B9C4F1A}" destId="{DE298791-18FF-45FF-97DE-0C0E0DC87AE2}" srcOrd="0" destOrd="0" presId="urn:microsoft.com/office/officeart/2005/8/layout/process2"/>
    <dgm:cxn modelId="{4806DD84-20DB-4852-9C75-0F176338815D}" srcId="{D277E912-8523-4BA5-97DB-FF5856FEC2B3}" destId="{CC18FF23-2524-4D0D-BB47-16EA0BBAE353}" srcOrd="2" destOrd="0" parTransId="{75ED2A16-80A0-459D-8B4F-D65242145802}" sibTransId="{C72B4AF7-11EF-4440-8B06-73C39C8DC1A3}"/>
    <dgm:cxn modelId="{8E3791AD-22CC-4A18-87DF-539D754187AF}" srcId="{D277E912-8523-4BA5-97DB-FF5856FEC2B3}" destId="{F3AAC419-0A0E-4672-BA67-200F9913B849}" srcOrd="3" destOrd="0" parTransId="{686F967B-1E32-4997-B49E-6125701C3DD7}" sibTransId="{9E6E6B16-FA23-4E8E-8C6A-949F7C8C785D}"/>
    <dgm:cxn modelId="{FF13F88C-C311-48F9-9D97-7D759C32D159}" type="presParOf" srcId="{7A55C30C-AB0C-4C23-92CE-4D3526B5EACA}" destId="{FC80A06B-D1BF-46A9-BAF1-AA4385E21832}" srcOrd="0" destOrd="0" presId="urn:microsoft.com/office/officeart/2005/8/layout/process2"/>
    <dgm:cxn modelId="{C8A3A518-792D-43B5-8F61-9C89C4052874}" type="presParOf" srcId="{7A55C30C-AB0C-4C23-92CE-4D3526B5EACA}" destId="{DE298791-18FF-45FF-97DE-0C0E0DC87AE2}" srcOrd="1" destOrd="0" presId="urn:microsoft.com/office/officeart/2005/8/layout/process2"/>
    <dgm:cxn modelId="{B9DE87C5-D84F-4F86-9C8C-55268CB8E2F4}" type="presParOf" srcId="{DE298791-18FF-45FF-97DE-0C0E0DC87AE2}" destId="{EAB7C8E9-3193-4F05-A4A9-030D18B83465}" srcOrd="0" destOrd="0" presId="urn:microsoft.com/office/officeart/2005/8/layout/process2"/>
    <dgm:cxn modelId="{08E014EC-21CA-4C3A-8042-5553CF22CE42}" type="presParOf" srcId="{7A55C30C-AB0C-4C23-92CE-4D3526B5EACA}" destId="{D8C08C47-E3B3-4451-9F03-6E25B571E07B}" srcOrd="2" destOrd="0" presId="urn:microsoft.com/office/officeart/2005/8/layout/process2"/>
    <dgm:cxn modelId="{B47314C8-AB0D-4FEC-9DB9-F5944EA8C8DC}" type="presParOf" srcId="{7A55C30C-AB0C-4C23-92CE-4D3526B5EACA}" destId="{734F650A-5A56-4F9E-A310-32DAD87E398C}" srcOrd="3" destOrd="0" presId="urn:microsoft.com/office/officeart/2005/8/layout/process2"/>
    <dgm:cxn modelId="{64C35AE2-EA91-4E3F-9EC4-BD655CF2A893}" type="presParOf" srcId="{734F650A-5A56-4F9E-A310-32DAD87E398C}" destId="{92BF4BB3-AC18-4EDA-90A0-19626614BD84}" srcOrd="0" destOrd="0" presId="urn:microsoft.com/office/officeart/2005/8/layout/process2"/>
    <dgm:cxn modelId="{A473819B-B0E1-4DAE-9866-4EB84D67103D}" type="presParOf" srcId="{7A55C30C-AB0C-4C23-92CE-4D3526B5EACA}" destId="{75615557-1D8E-4479-A786-4FDFCCA5F9C1}" srcOrd="4" destOrd="0" presId="urn:microsoft.com/office/officeart/2005/8/layout/process2"/>
    <dgm:cxn modelId="{80FC3931-FD85-407E-855E-B82D11FB7E4E}" type="presParOf" srcId="{7A55C30C-AB0C-4C23-92CE-4D3526B5EACA}" destId="{E7682E93-F8AD-498E-9E5D-028E2257DC03}" srcOrd="5" destOrd="0" presId="urn:microsoft.com/office/officeart/2005/8/layout/process2"/>
    <dgm:cxn modelId="{CF1FE4BB-E1AC-4C16-9911-2D2C3602BB11}" type="presParOf" srcId="{E7682E93-F8AD-498E-9E5D-028E2257DC03}" destId="{32D0DB24-5D37-4AB1-8760-5025F1E2C14F}" srcOrd="0" destOrd="0" presId="urn:microsoft.com/office/officeart/2005/8/layout/process2"/>
    <dgm:cxn modelId="{DF4BE272-9C03-4F10-8DE9-53DECE8823C8}" type="presParOf" srcId="{7A55C30C-AB0C-4C23-92CE-4D3526B5EACA}" destId="{655E1E59-4C37-43B9-A347-62A87C12D15D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ABFED1-A4D5-4E56-AB0D-9D721BF5DBC0}">
      <dsp:nvSpPr>
        <dsp:cNvPr id="0" name=""/>
        <dsp:cNvSpPr/>
      </dsp:nvSpPr>
      <dsp:spPr>
        <a:xfrm rot="5400000">
          <a:off x="-245881" y="248794"/>
          <a:ext cx="1639211" cy="11474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2016</a:t>
          </a:r>
          <a:endParaRPr lang="ru-RU" sz="3200" kern="1200" dirty="0"/>
        </a:p>
      </dsp:txBody>
      <dsp:txXfrm rot="-5400000">
        <a:off x="2" y="576636"/>
        <a:ext cx="1147447" cy="491764"/>
      </dsp:txXfrm>
    </dsp:sp>
    <dsp:sp modelId="{B93BC7B2-8A87-4B8C-A8C9-CB502339C62C}">
      <dsp:nvSpPr>
        <dsp:cNvPr id="0" name=""/>
        <dsp:cNvSpPr/>
      </dsp:nvSpPr>
      <dsp:spPr>
        <a:xfrm rot="5400000">
          <a:off x="5945624" y="-4795263"/>
          <a:ext cx="1065487" cy="106618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500" b="0" kern="1200" dirty="0" smtClean="0"/>
            <a:t>4-е классы в режиме апробации</a:t>
          </a:r>
          <a:endParaRPr lang="ru-RU" sz="3500" b="0" kern="1200" dirty="0"/>
        </a:p>
      </dsp:txBody>
      <dsp:txXfrm rot="-5400000">
        <a:off x="1147448" y="54926"/>
        <a:ext cx="10609827" cy="961461"/>
      </dsp:txXfrm>
    </dsp:sp>
    <dsp:sp modelId="{291F72B9-803F-4B2C-A829-78AD235733AB}">
      <dsp:nvSpPr>
        <dsp:cNvPr id="0" name=""/>
        <dsp:cNvSpPr/>
      </dsp:nvSpPr>
      <dsp:spPr>
        <a:xfrm rot="5400000">
          <a:off x="-245881" y="1596890"/>
          <a:ext cx="1639211" cy="11474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2017</a:t>
          </a:r>
          <a:endParaRPr lang="ru-RU" sz="3200" kern="1200" dirty="0"/>
        </a:p>
      </dsp:txBody>
      <dsp:txXfrm rot="-5400000">
        <a:off x="2" y="1924732"/>
        <a:ext cx="1147447" cy="491764"/>
      </dsp:txXfrm>
    </dsp:sp>
    <dsp:sp modelId="{DC063205-406A-4086-8D41-EDD302FA95F0}">
      <dsp:nvSpPr>
        <dsp:cNvPr id="0" name=""/>
        <dsp:cNvSpPr/>
      </dsp:nvSpPr>
      <dsp:spPr>
        <a:xfrm rot="5400000">
          <a:off x="5671645" y="-3174458"/>
          <a:ext cx="1581460" cy="106618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0955" rIns="20955" bIns="2095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4-е классы в штатном режиме</a:t>
          </a:r>
          <a:endParaRPr lang="ru-RU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5-е классы в режиме апробации</a:t>
          </a:r>
          <a:endParaRPr lang="ru-RU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11-е классы в режиме апробации</a:t>
          </a:r>
          <a:endParaRPr lang="ru-RU" sz="3300" kern="1200" dirty="0"/>
        </a:p>
      </dsp:txBody>
      <dsp:txXfrm rot="-5400000">
        <a:off x="1131456" y="1442932"/>
        <a:ext cx="10584639" cy="1427058"/>
      </dsp:txXfrm>
    </dsp:sp>
    <dsp:sp modelId="{DD308A24-965A-459A-8CEE-960280B20F8D}">
      <dsp:nvSpPr>
        <dsp:cNvPr id="0" name=""/>
        <dsp:cNvSpPr/>
      </dsp:nvSpPr>
      <dsp:spPr>
        <a:xfrm rot="5400000">
          <a:off x="-245881" y="3417521"/>
          <a:ext cx="1639211" cy="11474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2018</a:t>
          </a:r>
          <a:endParaRPr lang="ru-RU" sz="3200" kern="1200" dirty="0"/>
        </a:p>
      </dsp:txBody>
      <dsp:txXfrm rot="-5400000">
        <a:off x="2" y="3745363"/>
        <a:ext cx="1147447" cy="491764"/>
      </dsp:txXfrm>
    </dsp:sp>
    <dsp:sp modelId="{0926F490-5898-4CAA-B89F-CE1994695A7F}">
      <dsp:nvSpPr>
        <dsp:cNvPr id="0" name=""/>
        <dsp:cNvSpPr/>
      </dsp:nvSpPr>
      <dsp:spPr>
        <a:xfrm rot="5400000">
          <a:off x="5447935" y="-1089366"/>
          <a:ext cx="2060865" cy="106618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0955" rIns="20955" bIns="2095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4-е классы в штатном режиме</a:t>
          </a:r>
          <a:endParaRPr lang="ru-RU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5-е классы в штатном режиме</a:t>
          </a:r>
          <a:endParaRPr lang="ru-RU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6-е классы в режиме апробации</a:t>
          </a:r>
          <a:endParaRPr lang="ru-RU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11-е классы в режиме апробации</a:t>
          </a:r>
          <a:endParaRPr lang="ru-RU" sz="3300" kern="1200" dirty="0"/>
        </a:p>
      </dsp:txBody>
      <dsp:txXfrm rot="-5400000">
        <a:off x="1147448" y="3311724"/>
        <a:ext cx="10561237" cy="18596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D0BDE0-D5BE-4410-AA35-49595D0D5C37}">
      <dsp:nvSpPr>
        <dsp:cNvPr id="0" name=""/>
        <dsp:cNvSpPr/>
      </dsp:nvSpPr>
      <dsp:spPr>
        <a:xfrm>
          <a:off x="3795" y="0"/>
          <a:ext cx="3318619" cy="468489"/>
        </a:xfrm>
        <a:prstGeom prst="homePlat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4008" rIns="32004" bIns="6400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2016</a:t>
          </a:r>
          <a:endParaRPr lang="ru-RU" sz="2400" b="1" kern="1200" dirty="0"/>
        </a:p>
      </dsp:txBody>
      <dsp:txXfrm>
        <a:off x="3795" y="0"/>
        <a:ext cx="3201497" cy="468489"/>
      </dsp:txXfrm>
    </dsp:sp>
    <dsp:sp modelId="{1B77268A-CE3D-4814-B1A1-2F488F6EC838}">
      <dsp:nvSpPr>
        <dsp:cNvPr id="0" name=""/>
        <dsp:cNvSpPr/>
      </dsp:nvSpPr>
      <dsp:spPr>
        <a:xfrm>
          <a:off x="2658690" y="0"/>
          <a:ext cx="3318619" cy="468489"/>
        </a:xfrm>
        <a:prstGeom prst="chevron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2017</a:t>
          </a:r>
          <a:endParaRPr lang="ru-RU" sz="2400" b="1" kern="1200" dirty="0"/>
        </a:p>
      </dsp:txBody>
      <dsp:txXfrm>
        <a:off x="2892935" y="0"/>
        <a:ext cx="2850130" cy="468489"/>
      </dsp:txXfrm>
    </dsp:sp>
    <dsp:sp modelId="{64DE084F-2288-470B-AF1B-CD6BFAF52F11}">
      <dsp:nvSpPr>
        <dsp:cNvPr id="0" name=""/>
        <dsp:cNvSpPr/>
      </dsp:nvSpPr>
      <dsp:spPr>
        <a:xfrm>
          <a:off x="5313585" y="0"/>
          <a:ext cx="3318619" cy="468489"/>
        </a:xfrm>
        <a:prstGeom prst="chevron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2018</a:t>
          </a:r>
          <a:endParaRPr lang="ru-RU" sz="2400" b="1" kern="1200" dirty="0"/>
        </a:p>
      </dsp:txBody>
      <dsp:txXfrm>
        <a:off x="5547830" y="0"/>
        <a:ext cx="2850130" cy="4684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0A06B-D1BF-46A9-BAF1-AA4385E21832}">
      <dsp:nvSpPr>
        <dsp:cNvPr id="0" name=""/>
        <dsp:cNvSpPr/>
      </dsp:nvSpPr>
      <dsp:spPr>
        <a:xfrm>
          <a:off x="-94795" y="67982"/>
          <a:ext cx="2257772" cy="849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4-е классы</a:t>
          </a:r>
          <a:endParaRPr lang="ru-RU" sz="2600" kern="1200" dirty="0"/>
        </a:p>
      </dsp:txBody>
      <dsp:txXfrm>
        <a:off x="-69923" y="92854"/>
        <a:ext cx="2208028" cy="799463"/>
      </dsp:txXfrm>
    </dsp:sp>
    <dsp:sp modelId="{DE298791-18FF-45FF-97DE-0C0E0DC87AE2}">
      <dsp:nvSpPr>
        <dsp:cNvPr id="0" name=""/>
        <dsp:cNvSpPr/>
      </dsp:nvSpPr>
      <dsp:spPr>
        <a:xfrm rot="5400000">
          <a:off x="898645" y="906712"/>
          <a:ext cx="270891" cy="3821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-5400000">
        <a:off x="919449" y="962338"/>
        <a:ext cx="229285" cy="189624"/>
      </dsp:txXfrm>
    </dsp:sp>
    <dsp:sp modelId="{D8C08C47-E3B3-4451-9F03-6E25B571E07B}">
      <dsp:nvSpPr>
        <dsp:cNvPr id="0" name=""/>
        <dsp:cNvSpPr/>
      </dsp:nvSpPr>
      <dsp:spPr>
        <a:xfrm>
          <a:off x="0" y="1278378"/>
          <a:ext cx="2068182" cy="84920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5-е классы </a:t>
          </a:r>
          <a:endParaRPr lang="ru-RU" sz="2600" kern="1200" dirty="0"/>
        </a:p>
      </dsp:txBody>
      <dsp:txXfrm>
        <a:off x="24872" y="1303250"/>
        <a:ext cx="2018438" cy="799463"/>
      </dsp:txXfrm>
    </dsp:sp>
    <dsp:sp modelId="{734F650A-5A56-4F9E-A310-32DAD87E398C}">
      <dsp:nvSpPr>
        <dsp:cNvPr id="0" name=""/>
        <dsp:cNvSpPr/>
      </dsp:nvSpPr>
      <dsp:spPr>
        <a:xfrm rot="5400000">
          <a:off x="874864" y="2148816"/>
          <a:ext cx="318452" cy="3821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-5400000">
        <a:off x="919448" y="2180661"/>
        <a:ext cx="229285" cy="222916"/>
      </dsp:txXfrm>
    </dsp:sp>
    <dsp:sp modelId="{75615557-1D8E-4479-A786-4FDFCCA5F9C1}">
      <dsp:nvSpPr>
        <dsp:cNvPr id="0" name=""/>
        <dsp:cNvSpPr/>
      </dsp:nvSpPr>
      <dsp:spPr>
        <a:xfrm>
          <a:off x="0" y="2552189"/>
          <a:ext cx="2068182" cy="84920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6-е классы </a:t>
          </a:r>
          <a:endParaRPr lang="ru-RU" sz="2600" kern="1200" dirty="0"/>
        </a:p>
      </dsp:txBody>
      <dsp:txXfrm>
        <a:off x="24872" y="2577061"/>
        <a:ext cx="2018438" cy="799463"/>
      </dsp:txXfrm>
    </dsp:sp>
    <dsp:sp modelId="{E7682E93-F8AD-498E-9E5D-028E2257DC03}">
      <dsp:nvSpPr>
        <dsp:cNvPr id="0" name=""/>
        <dsp:cNvSpPr/>
      </dsp:nvSpPr>
      <dsp:spPr>
        <a:xfrm rot="5400000">
          <a:off x="874864" y="3422627"/>
          <a:ext cx="318452" cy="3821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-5400000">
        <a:off x="919448" y="3454472"/>
        <a:ext cx="229285" cy="222916"/>
      </dsp:txXfrm>
    </dsp:sp>
    <dsp:sp modelId="{655E1E59-4C37-43B9-A347-62A87C12D15D}">
      <dsp:nvSpPr>
        <dsp:cNvPr id="0" name=""/>
        <dsp:cNvSpPr/>
      </dsp:nvSpPr>
      <dsp:spPr>
        <a:xfrm>
          <a:off x="0" y="3826000"/>
          <a:ext cx="2068182" cy="849207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11-е классы</a:t>
          </a:r>
          <a:endParaRPr lang="ru-RU" sz="2600" kern="1200" dirty="0"/>
        </a:p>
      </dsp:txBody>
      <dsp:txXfrm>
        <a:off x="24872" y="3850872"/>
        <a:ext cx="2018438" cy="799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4BA10-CB04-4C71-8F74-94C6E8DF6B12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FC616-E166-4F5F-8791-943F9B1B0B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084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FC616-E166-4F5F-8791-943F9B1B0BE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949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36723-D942-4E8B-974C-5DF67BBED045}" type="datetime1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3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DEC8-9D0E-4018-9100-9110F50A99D4}" type="datetime1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Министерство образования и молодежной политики Камчатского края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0E3C-DA59-4445-82A5-618960771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18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9BC4-B755-4BDC-8CCA-BA286BF5437F}" type="datetime1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Министерство образования и молодежной политики Камчатского края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0E3C-DA59-4445-82A5-618960771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191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43C4C-CCF4-48BC-8F54-DDFF976C5E28}" type="datetime1">
              <a:rPr lang="ru-RU" smtClean="0"/>
              <a:t>15.04.2019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Министерство образования и молодежной политики Камчатского края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0E3C-DA59-4445-82A5-618960771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18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1FDA-3D68-445B-A3F0-A03D7525A049}" type="datetime1">
              <a:rPr lang="ru-RU" smtClean="0"/>
              <a:t>15.04.2019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Министерство образования и молодежной политики Камчатского края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0E3C-DA59-4445-82A5-618960771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735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18A67-875A-49BE-9CBB-600C563E6B9C}" type="datetime1">
              <a:rPr lang="ru-RU" smtClean="0"/>
              <a:t>15.04.2019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Министерство образования и молодежной политики Камчатского края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0E3C-DA59-4445-82A5-618960771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90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4C98-4D83-42F7-866E-E0D8E5E2E089}" type="datetime1">
              <a:rPr lang="ru-RU" smtClean="0"/>
              <a:t>15.04.2019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Министерство образования и молодежной политики Камчатского края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0E3C-DA59-4445-82A5-618960771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86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878C-31D1-4270-BE1E-A4D22A7D8E17}" type="datetime1">
              <a:rPr lang="ru-RU" smtClean="0"/>
              <a:t>15.04.2019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Министерство образования и молодежной политики Камчатского края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0E3C-DA59-4445-82A5-618960771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207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EA366-D0B5-43C3-B3B6-D1AA1694FEA6}" type="datetime1">
              <a:rPr lang="ru-RU" smtClean="0"/>
              <a:t>15.04.2019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Министерство образования и молодежной политики Камчатского края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0E3C-DA59-4445-82A5-618960771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951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E87B-1099-45A6-BE3A-9604187D1C22}" type="datetime1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Министерство образования и молодежной политики Камчатского края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0E3C-DA59-4445-82A5-618960771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52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A50F2-6670-488F-9344-A31313DA0426}" type="datetime1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Министерство образования и молодежной политики Камчатского края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0E3C-DA59-4445-82A5-618960771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480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" y="66004"/>
            <a:ext cx="771525" cy="9619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69960">
            <a:off x="-82895" y="143001"/>
            <a:ext cx="3937690" cy="5193362"/>
          </a:xfrm>
          <a:prstGeom prst="rect">
            <a:avLst/>
          </a:prstGeom>
        </p:spPr>
      </p:pic>
      <p:pic>
        <p:nvPicPr>
          <p:cNvPr id="9" name="Рисунок 8"/>
          <p:cNvPicPr>
            <a:picLocks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0" y="230187"/>
            <a:ext cx="828675" cy="90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93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1446" y="1743148"/>
            <a:ext cx="9144000" cy="23876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мероприятиях в рамках региональной системы оценки качества с учетом участия во всероссийских проверочных работах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449326"/>
            <a:ext cx="10411326" cy="937878"/>
          </a:xfr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2800" dirty="0" err="1" smtClean="0"/>
              <a:t>Шкирина</a:t>
            </a:r>
            <a:r>
              <a:rPr lang="ru-RU" sz="2800" dirty="0" smtClean="0"/>
              <a:t> Екатерина Сергеевна, 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2500" dirty="0" smtClean="0"/>
              <a:t>директор </a:t>
            </a:r>
            <a:r>
              <a:rPr lang="ru-RU" altLang="ru-RU" sz="2500" dirty="0"/>
              <a:t>КГАУ «Камчатский центр информатизации </a:t>
            </a:r>
            <a:endParaRPr lang="ru-RU" altLang="ru-RU" sz="2500" dirty="0" smtClean="0"/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altLang="ru-RU" sz="2500" dirty="0" smtClean="0"/>
              <a:t>и </a:t>
            </a:r>
            <a:r>
              <a:rPr lang="ru-RU" altLang="ru-RU" sz="2500" dirty="0"/>
              <a:t>оценки качества образования</a:t>
            </a:r>
            <a:r>
              <a:rPr lang="ru-RU" altLang="ru-RU" sz="2500" dirty="0" smtClean="0"/>
              <a:t>»</a:t>
            </a:r>
            <a:endParaRPr lang="en-US" altLang="ru-RU" sz="2500" dirty="0"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7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21107" y="1998526"/>
            <a:ext cx="3529263" cy="149532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ctr"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schemeClr val="tx1"/>
                </a:solidFill>
              </a:rPr>
              <a:t>TIMSS</a:t>
            </a:r>
            <a:endParaRPr lang="ru-RU" sz="2600" b="1" dirty="0">
              <a:solidFill>
                <a:schemeClr val="tx1"/>
              </a:solidFill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tx1"/>
                </a:solidFill>
              </a:rPr>
              <a:t>PISA</a:t>
            </a:r>
            <a:endParaRPr lang="ru-RU" sz="2600" b="1" dirty="0">
              <a:solidFill>
                <a:schemeClr val="tx1"/>
              </a:solidFill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schemeClr val="tx1"/>
                </a:solidFill>
              </a:rPr>
              <a:t>ICCS</a:t>
            </a:r>
            <a:endParaRPr lang="ru-RU" sz="2600" b="1" dirty="0" smtClean="0">
              <a:solidFill>
                <a:schemeClr val="tx1"/>
              </a:solidFill>
            </a:endParaRP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schemeClr val="tx1"/>
                </a:solidFill>
              </a:rPr>
              <a:t>PIRLS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11054" y="2381769"/>
            <a:ext cx="3529263" cy="195713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Государственная итоговая аттестация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Национальные исследования качества образования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Всероссийские проверочные работы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001001" y="2710026"/>
            <a:ext cx="3529263" cy="195713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Мониторинговое исследование качества знаний по обязательным предметам обучающихся 8-х, 10-х классов общеобразовательных организаций </a:t>
            </a:r>
            <a:endParaRPr lang="ru-RU" b="1" dirty="0" smtClean="0">
              <a:solidFill>
                <a:schemeClr val="tx1"/>
              </a:solidFill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421107" y="1045418"/>
            <a:ext cx="3529263" cy="737937"/>
          </a:xfrm>
          <a:prstGeom prst="wedgeRectCallout">
            <a:avLst>
              <a:gd name="adj1" fmla="val -20378"/>
              <a:gd name="adj2" fmla="val 84239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МЕЖДУНАРОДНЫЕ ИССЛЕДОВАНИЯ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4211052" y="1353493"/>
            <a:ext cx="3529263" cy="765404"/>
          </a:xfrm>
          <a:prstGeom prst="wedgeRectCallout">
            <a:avLst>
              <a:gd name="adj1" fmla="val -21288"/>
              <a:gd name="adj2" fmla="val 85555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НАЦИОНАЛЬНЫЕ</a:t>
            </a: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 ИССЛЕДОВАНИЯ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8001001" y="1676522"/>
            <a:ext cx="3529263" cy="765404"/>
          </a:xfrm>
          <a:prstGeom prst="wedgeRectCallout">
            <a:avLst>
              <a:gd name="adj1" fmla="val -20379"/>
              <a:gd name="adj2" fmla="val 8974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РЕГИОНАЛЬНЫЕ</a:t>
            </a: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 ИССЛЕДОВАНИЯ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350169" y="4984480"/>
            <a:ext cx="7251032" cy="1619397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/>
              <a:t>РЕГИОНАЛЬНАЯ СИСТЕМА ОЦЕНКИ КАЧЕСТВА ОБРАЗОВАНИЯ</a:t>
            </a:r>
            <a:endParaRPr lang="ru-RU" sz="3000" b="1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1862356" y="3493847"/>
            <a:ext cx="1771178" cy="1607542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8550442" y="4661693"/>
            <a:ext cx="481263" cy="512557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8" idx="2"/>
          </p:cNvCxnSpPr>
          <p:nvPr/>
        </p:nvCxnSpPr>
        <p:spPr>
          <a:xfrm flipH="1">
            <a:off x="5975685" y="4338906"/>
            <a:ext cx="1" cy="645574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Заголовок 55"/>
          <p:cNvSpPr>
            <a:spLocks noGrp="1"/>
          </p:cNvSpPr>
          <p:nvPr>
            <p:ph type="title"/>
          </p:nvPr>
        </p:nvSpPr>
        <p:spPr>
          <a:xfrm>
            <a:off x="1090863" y="142876"/>
            <a:ext cx="9769643" cy="808417"/>
          </a:xfrm>
        </p:spPr>
        <p:txBody>
          <a:bodyPr>
            <a:normAutofit/>
          </a:bodyPr>
          <a:lstStyle/>
          <a:p>
            <a:pPr algn="ctr"/>
            <a: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рамках РСОКО</a:t>
            </a:r>
            <a:endParaRPr lang="ru-RU" sz="3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2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8989" y="365125"/>
            <a:ext cx="9593180" cy="854075"/>
          </a:xfrm>
        </p:spPr>
        <p:txBody>
          <a:bodyPr>
            <a:normAutofit/>
          </a:bodyPr>
          <a:lstStyle/>
          <a:p>
            <a:pPr algn="ctr"/>
            <a: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ВПР</a:t>
            </a:r>
            <a:endParaRPr lang="ru-RU" sz="3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84786913"/>
              </p:ext>
            </p:extLst>
          </p:nvPr>
        </p:nvGraphicFramePr>
        <p:xfrm>
          <a:off x="179512" y="1388534"/>
          <a:ext cx="11809288" cy="5350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18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2946" y="365125"/>
            <a:ext cx="9641307" cy="746223"/>
          </a:xfrm>
        </p:spPr>
        <p:txBody>
          <a:bodyPr>
            <a:noAutofit/>
          </a:bodyPr>
          <a:lstStyle/>
          <a:p>
            <a:pPr algn="ctr"/>
            <a: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учебных предметов </a:t>
            </a:r>
            <a:b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ВПР</a:t>
            </a:r>
            <a:endParaRPr lang="ru-RU" sz="3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6973084"/>
              </p:ext>
            </p:extLst>
          </p:nvPr>
        </p:nvGraphicFramePr>
        <p:xfrm>
          <a:off x="368968" y="1322363"/>
          <a:ext cx="11518232" cy="5367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465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332" y="365125"/>
            <a:ext cx="10168467" cy="62829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участия обучающихся </a:t>
            </a:r>
            <a:b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общеобразовательных организаций в ВПР  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53908765"/>
              </p:ext>
            </p:extLst>
          </p:nvPr>
        </p:nvGraphicFramePr>
        <p:xfrm>
          <a:off x="3132667" y="1190978"/>
          <a:ext cx="8636000" cy="468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07013071"/>
              </p:ext>
            </p:extLst>
          </p:nvPr>
        </p:nvGraphicFramePr>
        <p:xfrm>
          <a:off x="336351" y="1896533"/>
          <a:ext cx="2068182" cy="4679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3985585" y="1865466"/>
            <a:ext cx="195377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3255 участников из 102 школ 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36828" y="1865466"/>
            <a:ext cx="200327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3223 </a:t>
            </a:r>
          </a:p>
          <a:p>
            <a:pPr algn="ctr"/>
            <a:r>
              <a:rPr lang="ru-RU" b="1" dirty="0" smtClean="0"/>
              <a:t>участника из 102 школ</a:t>
            </a:r>
            <a:endParaRPr lang="ru-RU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337575" y="1897933"/>
            <a:ext cx="201622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3226 </a:t>
            </a:r>
          </a:p>
          <a:p>
            <a:pPr algn="ctr"/>
            <a:r>
              <a:rPr lang="ru-RU" b="1" dirty="0" smtClean="0"/>
              <a:t>участников из 101 школы </a:t>
            </a:r>
            <a:endParaRPr lang="ru-RU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636828" y="3174564"/>
            <a:ext cx="2003276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2560 </a:t>
            </a:r>
            <a:endParaRPr lang="ru-RU" b="1" dirty="0"/>
          </a:p>
          <a:p>
            <a:pPr algn="ctr"/>
            <a:r>
              <a:rPr lang="ru-RU" b="1" dirty="0" smtClean="0"/>
              <a:t>участников </a:t>
            </a:r>
            <a:r>
              <a:rPr lang="ru-RU" b="1" dirty="0"/>
              <a:t>из </a:t>
            </a:r>
            <a:r>
              <a:rPr lang="ru-RU" b="1" dirty="0" smtClean="0"/>
              <a:t>88 </a:t>
            </a:r>
            <a:r>
              <a:rPr lang="ru-RU" b="1" dirty="0"/>
              <a:t>школ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337575" y="3174564"/>
            <a:ext cx="2016224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3064 </a:t>
            </a:r>
            <a:endParaRPr lang="ru-RU" b="1" dirty="0"/>
          </a:p>
          <a:p>
            <a:pPr algn="ctr"/>
            <a:r>
              <a:rPr lang="ru-RU" b="1" dirty="0" smtClean="0"/>
              <a:t>участника </a:t>
            </a:r>
            <a:r>
              <a:rPr lang="ru-RU" b="1" dirty="0"/>
              <a:t>из </a:t>
            </a:r>
            <a:r>
              <a:rPr lang="ru-RU" b="1" dirty="0" smtClean="0"/>
              <a:t>96 </a:t>
            </a:r>
            <a:r>
              <a:rPr lang="ru-RU" b="1" dirty="0"/>
              <a:t>школ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337575" y="4451195"/>
            <a:ext cx="2016224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2143</a:t>
            </a:r>
            <a:endParaRPr lang="ru-RU" b="1" dirty="0"/>
          </a:p>
          <a:p>
            <a:pPr algn="ctr"/>
            <a:r>
              <a:rPr lang="ru-RU" b="1" dirty="0" smtClean="0"/>
              <a:t>участника </a:t>
            </a:r>
            <a:r>
              <a:rPr lang="ru-RU" b="1" dirty="0"/>
              <a:t>из </a:t>
            </a:r>
            <a:r>
              <a:rPr lang="ru-RU" b="1" dirty="0" smtClean="0"/>
              <a:t>70 </a:t>
            </a:r>
            <a:r>
              <a:rPr lang="ru-RU" b="1" dirty="0"/>
              <a:t>школ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337575" y="5727826"/>
            <a:ext cx="2016224" cy="91440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474</a:t>
            </a:r>
            <a:endParaRPr lang="ru-RU" b="1" dirty="0"/>
          </a:p>
          <a:p>
            <a:pPr algn="ctr"/>
            <a:r>
              <a:rPr lang="ru-RU" b="1" dirty="0" smtClean="0"/>
              <a:t>участника </a:t>
            </a:r>
            <a:r>
              <a:rPr lang="ru-RU" b="1" dirty="0"/>
              <a:t>из </a:t>
            </a:r>
            <a:r>
              <a:rPr lang="ru-RU" b="1" dirty="0" smtClean="0"/>
              <a:t>39 </a:t>
            </a:r>
            <a:r>
              <a:rPr lang="ru-RU" b="1" dirty="0"/>
              <a:t>школ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636828" y="5727826"/>
            <a:ext cx="2016224" cy="91440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681</a:t>
            </a:r>
            <a:endParaRPr lang="ru-RU" b="1" dirty="0"/>
          </a:p>
          <a:p>
            <a:pPr algn="ctr"/>
            <a:r>
              <a:rPr lang="ru-RU" b="1" dirty="0" smtClean="0"/>
              <a:t>участник </a:t>
            </a:r>
            <a:r>
              <a:rPr lang="ru-RU" b="1" dirty="0"/>
              <a:t>из </a:t>
            </a:r>
            <a:r>
              <a:rPr lang="ru-RU" b="1" dirty="0" smtClean="0"/>
              <a:t>52 школ</a:t>
            </a:r>
            <a:endParaRPr lang="ru-RU" b="1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2387600" y="2355133"/>
            <a:ext cx="1456267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252133" y="3631764"/>
            <a:ext cx="4165600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2252133" y="4908395"/>
            <a:ext cx="6891867" cy="0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2387600" y="6185026"/>
            <a:ext cx="4030133" cy="0"/>
          </a:xfrm>
          <a:prstGeom prst="straightConnector1">
            <a:avLst/>
          </a:prstGeom>
          <a:ln w="571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1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5240" y="1"/>
            <a:ext cx="9673391" cy="1097280"/>
          </a:xfrm>
        </p:spPr>
        <p:txBody>
          <a:bodyPr>
            <a:normAutofit/>
          </a:bodyPr>
          <a:lstStyle/>
          <a:p>
            <a:pPr algn="ctr"/>
            <a: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балл по обязательным учебным предметам в Камчатском крае </a:t>
            </a:r>
            <a:endParaRPr lang="ru-RU" sz="3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1431753"/>
              </p:ext>
            </p:extLst>
          </p:nvPr>
        </p:nvGraphicFramePr>
        <p:xfrm>
          <a:off x="0" y="1325563"/>
          <a:ext cx="5951621" cy="2922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3938759"/>
              </p:ext>
            </p:extLst>
          </p:nvPr>
        </p:nvGraphicFramePr>
        <p:xfrm>
          <a:off x="6096000" y="1193382"/>
          <a:ext cx="6096000" cy="3089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4205823"/>
              </p:ext>
            </p:extLst>
          </p:nvPr>
        </p:nvGraphicFramePr>
        <p:xfrm>
          <a:off x="2314185" y="4235668"/>
          <a:ext cx="7844588" cy="2697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6723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9868" y="365126"/>
            <a:ext cx="9707672" cy="82484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Успеваемость обучающихся по математике за 3 года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297261"/>
              </p:ext>
            </p:extLst>
          </p:nvPr>
        </p:nvGraphicFramePr>
        <p:xfrm>
          <a:off x="256443" y="1396247"/>
          <a:ext cx="3150636" cy="5217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6687235"/>
              </p:ext>
            </p:extLst>
          </p:nvPr>
        </p:nvGraphicFramePr>
        <p:xfrm>
          <a:off x="3790595" y="1340285"/>
          <a:ext cx="3674918" cy="5298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3158080"/>
              </p:ext>
            </p:extLst>
          </p:nvPr>
        </p:nvGraphicFramePr>
        <p:xfrm>
          <a:off x="7578247" y="1189973"/>
          <a:ext cx="4496843" cy="5411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658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0180" y="239865"/>
            <a:ext cx="9407047" cy="837373"/>
          </a:xfrm>
        </p:spPr>
        <p:txBody>
          <a:bodyPr>
            <a:normAutofit fontScale="90000"/>
          </a:bodyPr>
          <a:lstStyle/>
          <a:p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Успеваемость обучающихся по </a:t>
            </a:r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русскому языку </a:t>
            </a:r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3 года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4556101"/>
              </p:ext>
            </p:extLst>
          </p:nvPr>
        </p:nvGraphicFramePr>
        <p:xfrm>
          <a:off x="400628" y="1352810"/>
          <a:ext cx="3219393" cy="5298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8188430"/>
              </p:ext>
            </p:extLst>
          </p:nvPr>
        </p:nvGraphicFramePr>
        <p:xfrm>
          <a:off x="3671660" y="1402915"/>
          <a:ext cx="3831429" cy="5235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1419686"/>
              </p:ext>
            </p:extLst>
          </p:nvPr>
        </p:nvGraphicFramePr>
        <p:xfrm>
          <a:off x="7615824" y="1425806"/>
          <a:ext cx="4273463" cy="5250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3839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686" y="156578"/>
            <a:ext cx="10156072" cy="90220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Успеваемость обучающихся 4-х классов в % соотношении </a:t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данными по Российской Федерации за 2018 год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3360998"/>
              </p:ext>
            </p:extLst>
          </p:nvPr>
        </p:nvGraphicFramePr>
        <p:xfrm>
          <a:off x="336159" y="1058780"/>
          <a:ext cx="5615461" cy="561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6927542"/>
              </p:ext>
            </p:extLst>
          </p:nvPr>
        </p:nvGraphicFramePr>
        <p:xfrm>
          <a:off x="6112043" y="1058780"/>
          <a:ext cx="6079958" cy="561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341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9410" y="0"/>
            <a:ext cx="9529011" cy="1069145"/>
          </a:xfrm>
        </p:spPr>
        <p:txBody>
          <a:bodyPr>
            <a:normAutofit/>
          </a:bodyPr>
          <a:lstStyle/>
          <a:p>
            <a:pPr algn="ctr"/>
            <a: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11-х классов в ВПР</a:t>
            </a:r>
            <a:endParaRPr lang="ru-RU" sz="3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6852125"/>
              </p:ext>
            </p:extLst>
          </p:nvPr>
        </p:nvGraphicFramePr>
        <p:xfrm>
          <a:off x="417096" y="1325564"/>
          <a:ext cx="11405936" cy="2684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0482160"/>
              </p:ext>
            </p:extLst>
          </p:nvPr>
        </p:nvGraphicFramePr>
        <p:xfrm>
          <a:off x="513347" y="3946358"/>
          <a:ext cx="11293642" cy="2791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030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686" y="182246"/>
            <a:ext cx="9622302" cy="704019"/>
          </a:xfrm>
        </p:spPr>
        <p:txBody>
          <a:bodyPr>
            <a:noAutofit/>
          </a:bodyPr>
          <a:lstStyle/>
          <a:p>
            <a:pPr algn="ctr"/>
            <a: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школ в ВПР в 11 классах в 2018 году</a:t>
            </a:r>
            <a:endParaRPr lang="ru-RU" sz="3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0891378"/>
              </p:ext>
            </p:extLst>
          </p:nvPr>
        </p:nvGraphicFramePr>
        <p:xfrm>
          <a:off x="335667" y="1140311"/>
          <a:ext cx="11088546" cy="5573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260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145" y="104775"/>
            <a:ext cx="9692640" cy="879963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школ в ВПР </a:t>
            </a:r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 в 2017-2018 годах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0810" y="4979964"/>
            <a:ext cx="5157787" cy="1758460"/>
          </a:xfrm>
        </p:spPr>
        <p:txBody>
          <a:bodyPr>
            <a:noAutofit/>
          </a:bodyPr>
          <a:lstStyle/>
          <a:p>
            <a:r>
              <a:rPr lang="ru-RU" sz="1600" dirty="0"/>
              <a:t>        </a:t>
            </a:r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pPr>
              <a:lnSpc>
                <a:spcPct val="100000"/>
              </a:lnSpc>
            </a:pPr>
            <a:r>
              <a:rPr lang="ru-RU" sz="1600" dirty="0"/>
              <a:t>МБОУ </a:t>
            </a:r>
            <a:r>
              <a:rPr lang="ru-RU" sz="1600" dirty="0" smtClean="0"/>
              <a:t>«Средняя </a:t>
            </a:r>
            <a:r>
              <a:rPr lang="ru-RU" sz="1600" dirty="0"/>
              <a:t>школа № </a:t>
            </a:r>
            <a:r>
              <a:rPr lang="ru-RU" sz="1600" dirty="0" smtClean="0"/>
              <a:t>2» </a:t>
            </a:r>
            <a:r>
              <a:rPr lang="ru-RU" sz="1600" dirty="0" smtClean="0"/>
              <a:t>ПКГО</a:t>
            </a:r>
            <a:endParaRPr lang="ru-RU" sz="1600" dirty="0" smtClean="0"/>
          </a:p>
          <a:p>
            <a:pPr>
              <a:lnSpc>
                <a:spcPct val="100000"/>
              </a:lnSpc>
            </a:pPr>
            <a:r>
              <a:rPr lang="ru-RU" sz="1600" dirty="0"/>
              <a:t>МБОУ </a:t>
            </a:r>
            <a:r>
              <a:rPr lang="ru-RU" sz="1600" dirty="0" smtClean="0"/>
              <a:t>«Средняя </a:t>
            </a:r>
            <a:r>
              <a:rPr lang="ru-RU" sz="1600" dirty="0"/>
              <a:t>школа № </a:t>
            </a:r>
            <a:r>
              <a:rPr lang="ru-RU" sz="1600" dirty="0" smtClean="0"/>
              <a:t>9» </a:t>
            </a:r>
            <a:r>
              <a:rPr lang="ru-RU" sz="1600" dirty="0" smtClean="0"/>
              <a:t>ПКГО</a:t>
            </a:r>
            <a:endParaRPr lang="ru-RU" sz="1600" dirty="0"/>
          </a:p>
          <a:p>
            <a:pPr>
              <a:lnSpc>
                <a:spcPct val="100000"/>
              </a:lnSpc>
            </a:pPr>
            <a:r>
              <a:rPr lang="ru-RU" sz="1600" dirty="0" smtClean="0"/>
              <a:t>МАОУ «Средняя </a:t>
            </a:r>
            <a:r>
              <a:rPr lang="ru-RU" sz="1600" dirty="0"/>
              <a:t>школа № </a:t>
            </a:r>
            <a:r>
              <a:rPr lang="ru-RU" sz="1600" dirty="0" smtClean="0"/>
              <a:t>33»ПКГО</a:t>
            </a:r>
            <a:endParaRPr lang="ru-RU" sz="1600" dirty="0" smtClean="0"/>
          </a:p>
          <a:p>
            <a:pPr>
              <a:lnSpc>
                <a:spcPct val="100000"/>
              </a:lnSpc>
            </a:pPr>
            <a:r>
              <a:rPr lang="ru-RU" sz="1600" dirty="0"/>
              <a:t>МБОУ </a:t>
            </a:r>
            <a:r>
              <a:rPr lang="ru-RU" sz="1600" dirty="0" smtClean="0"/>
              <a:t>«Средняя </a:t>
            </a:r>
            <a:r>
              <a:rPr lang="ru-RU" sz="1600" dirty="0"/>
              <a:t>школа № </a:t>
            </a:r>
            <a:r>
              <a:rPr lang="ru-RU" sz="1600" dirty="0" smtClean="0"/>
              <a:t>2» </a:t>
            </a:r>
            <a:r>
              <a:rPr lang="ru-RU" sz="1600" dirty="0" err="1" smtClean="0"/>
              <a:t>Вилючинский</a:t>
            </a:r>
            <a:r>
              <a:rPr lang="ru-RU" sz="1600" dirty="0" smtClean="0"/>
              <a:t> ГО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МКОУ </a:t>
            </a:r>
            <a:r>
              <a:rPr lang="ru-RU" sz="1600" dirty="0" smtClean="0"/>
              <a:t>«</a:t>
            </a:r>
            <a:r>
              <a:rPr lang="ru-RU" sz="1600" dirty="0" err="1" smtClean="0"/>
              <a:t>Таловская</a:t>
            </a:r>
            <a:r>
              <a:rPr lang="ru-RU" sz="1600" dirty="0" smtClean="0"/>
              <a:t> </a:t>
            </a:r>
            <a:r>
              <a:rPr lang="ru-RU" sz="1600" dirty="0"/>
              <a:t>средняя </a:t>
            </a:r>
            <a:r>
              <a:rPr lang="ru-RU" sz="1600" dirty="0" smtClean="0"/>
              <a:t>школа» </a:t>
            </a:r>
            <a:r>
              <a:rPr lang="ru-RU" sz="1600" dirty="0" err="1" smtClean="0"/>
              <a:t>Пенжинский</a:t>
            </a:r>
            <a:r>
              <a:rPr lang="ru-RU" sz="1600" dirty="0" smtClean="0"/>
              <a:t> МР</a:t>
            </a:r>
            <a:endParaRPr lang="ru-RU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96954" y="4979964"/>
            <a:ext cx="6594532" cy="1758460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pPr>
              <a:lnSpc>
                <a:spcPct val="120000"/>
              </a:lnSpc>
            </a:pPr>
            <a:r>
              <a:rPr lang="ru-RU" sz="6400" dirty="0" smtClean="0"/>
              <a:t>МБОУ «Лицей </a:t>
            </a:r>
            <a:r>
              <a:rPr lang="ru-RU" sz="6400" dirty="0"/>
              <a:t>№ </a:t>
            </a:r>
            <a:r>
              <a:rPr lang="ru-RU" sz="6400" dirty="0" smtClean="0"/>
              <a:t>21</a:t>
            </a:r>
            <a:r>
              <a:rPr lang="ru-RU" sz="6400" dirty="0" smtClean="0"/>
              <a:t>» ПКГО</a:t>
            </a:r>
            <a:endParaRPr lang="ru-RU" sz="6400" dirty="0" smtClean="0"/>
          </a:p>
          <a:p>
            <a:pPr>
              <a:lnSpc>
                <a:spcPct val="120000"/>
              </a:lnSpc>
            </a:pPr>
            <a:r>
              <a:rPr lang="ru-RU" sz="6400" dirty="0"/>
              <a:t>МАОУ </a:t>
            </a:r>
            <a:r>
              <a:rPr lang="ru-RU" sz="6400" dirty="0" smtClean="0"/>
              <a:t>«Гимназия </a:t>
            </a:r>
            <a:r>
              <a:rPr lang="ru-RU" sz="6400" dirty="0"/>
              <a:t>№ </a:t>
            </a:r>
            <a:r>
              <a:rPr lang="ru-RU" sz="6400" dirty="0" smtClean="0"/>
              <a:t>39</a:t>
            </a:r>
            <a:r>
              <a:rPr lang="ru-RU" sz="6400" dirty="0" smtClean="0"/>
              <a:t>» ПКГО</a:t>
            </a:r>
            <a:endParaRPr lang="ru-RU" sz="6400" dirty="0" smtClean="0"/>
          </a:p>
          <a:p>
            <a:pPr>
              <a:lnSpc>
                <a:spcPct val="120000"/>
              </a:lnSpc>
            </a:pPr>
            <a:r>
              <a:rPr lang="ru-RU" sz="6400" dirty="0"/>
              <a:t>МБОУ </a:t>
            </a:r>
            <a:r>
              <a:rPr lang="ru-RU" sz="6400" dirty="0" smtClean="0"/>
              <a:t>«Средняя </a:t>
            </a:r>
            <a:r>
              <a:rPr lang="ru-RU" sz="6400" dirty="0"/>
              <a:t>школа № </a:t>
            </a:r>
            <a:r>
              <a:rPr lang="ru-RU" sz="6400" dirty="0" smtClean="0"/>
              <a:t>40</a:t>
            </a:r>
            <a:r>
              <a:rPr lang="ru-RU" sz="6400" dirty="0" smtClean="0"/>
              <a:t>» ПКГО</a:t>
            </a:r>
            <a:endParaRPr lang="ru-RU" sz="6400" dirty="0" smtClean="0"/>
          </a:p>
          <a:p>
            <a:pPr>
              <a:lnSpc>
                <a:spcPct val="120000"/>
              </a:lnSpc>
            </a:pPr>
            <a:r>
              <a:rPr lang="ru-RU" sz="6400" dirty="0"/>
              <a:t>МБОУ </a:t>
            </a:r>
            <a:r>
              <a:rPr lang="ru-RU" sz="6400" dirty="0" smtClean="0"/>
              <a:t>«</a:t>
            </a:r>
            <a:r>
              <a:rPr lang="ru-RU" sz="6400" dirty="0" err="1" smtClean="0"/>
              <a:t>Елизовская</a:t>
            </a:r>
            <a:r>
              <a:rPr lang="ru-RU" sz="6400" dirty="0" smtClean="0"/>
              <a:t> </a:t>
            </a:r>
            <a:r>
              <a:rPr lang="ru-RU" sz="6400" dirty="0"/>
              <a:t>средняя школа № 1 им. М.В. </a:t>
            </a:r>
            <a:r>
              <a:rPr lang="ru-RU" sz="6400" dirty="0" smtClean="0"/>
              <a:t>Ломоносова»</a:t>
            </a:r>
          </a:p>
          <a:p>
            <a:pPr>
              <a:lnSpc>
                <a:spcPct val="120000"/>
              </a:lnSpc>
            </a:pPr>
            <a:r>
              <a:rPr lang="ru-RU" sz="6400" dirty="0"/>
              <a:t>МБОУ </a:t>
            </a:r>
            <a:r>
              <a:rPr lang="ru-RU" sz="6400" dirty="0" smtClean="0"/>
              <a:t>«</a:t>
            </a:r>
            <a:r>
              <a:rPr lang="ru-RU" sz="6400" dirty="0" err="1" smtClean="0"/>
              <a:t>Елизовская</a:t>
            </a:r>
            <a:r>
              <a:rPr lang="ru-RU" sz="6400" dirty="0" smtClean="0"/>
              <a:t> </a:t>
            </a:r>
            <a:r>
              <a:rPr lang="ru-RU" sz="6400" dirty="0"/>
              <a:t>средняя школа № 7 им. О.Н. </a:t>
            </a:r>
            <a:r>
              <a:rPr lang="ru-RU" sz="6400" dirty="0" err="1" smtClean="0"/>
              <a:t>Мамченкова</a:t>
            </a:r>
            <a:r>
              <a:rPr lang="ru-RU" sz="6400" dirty="0" smtClean="0"/>
              <a:t>»</a:t>
            </a:r>
            <a:endParaRPr lang="ru-RU" sz="6400" dirty="0"/>
          </a:p>
        </p:txBody>
      </p:sp>
      <p:pic>
        <p:nvPicPr>
          <p:cNvPr id="7" name="Объект 6" descr="ÐÐ¾ÑÐ¾Ð¶ÐµÐµ Ð¸Ð·Ð¾Ð±ÑÐ°Ð¶ÐµÐ½Ð¸Ðµ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220810" y="4525525"/>
            <a:ext cx="454439" cy="45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Объект 7" descr="ÐÐ°ÑÑÐ¸Ð½ÐºÐ¸ Ð¿Ð¾ Ð·Ð°Ð¿ÑÐ¾ÑÑ Ð·Ð½Ð°Ðº Ð³Ð°Ð»Ð¾ÑÐºÐ°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303" y="4563456"/>
            <a:ext cx="614090" cy="40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823742"/>
              </p:ext>
            </p:extLst>
          </p:nvPr>
        </p:nvGraphicFramePr>
        <p:xfrm>
          <a:off x="1069145" y="889348"/>
          <a:ext cx="9692640" cy="3636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8893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ÐÐ°ÑÑÐ¸Ð½ÐºÐ¸ Ð¿Ð¾ Ð·Ð°Ð¿ÑÐ¾ÑÑ Ð¼Ð¾Ð½Ð¸ÑÐ¾ÑÐ¸Ð½Ð³Ð¾Ð²ÑÐµ Ð¸ÑÑÐ»ÐµÐ´Ð¾Ð²Ð°Ð½Ð¸Ñ ÐºÐ°ÑÑÐ¸Ð½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834" y="69909"/>
            <a:ext cx="2081735" cy="99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222569" y="267429"/>
            <a:ext cx="1799924" cy="60085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500" b="1" dirty="0" smtClean="0">
                <a:solidFill>
                  <a:srgbClr val="0070C0"/>
                </a:solidFill>
              </a:rPr>
              <a:t>2019</a:t>
            </a:r>
            <a:endParaRPr lang="ru-RU" sz="5500" b="1" dirty="0">
              <a:solidFill>
                <a:srgbClr val="0070C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09652" y="2416487"/>
            <a:ext cx="1668292" cy="11318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Математика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Русский язык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Окружающий мир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44414" y="2437825"/>
            <a:ext cx="1719201" cy="12165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Математика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Русский язык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История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Биология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644890" y="2401323"/>
            <a:ext cx="1943971" cy="17788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Математика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Русский язык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История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Биология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География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Обществознание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462388" y="2665466"/>
            <a:ext cx="1903316" cy="2649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Математика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Русский язык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История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Биология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География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Обществознание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Иностранный язык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Физика 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195739" y="2665466"/>
            <a:ext cx="1554435" cy="197911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История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Биология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География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Химия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Иностранный язык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Физика 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1" name="Блок-схема: узел 30"/>
          <p:cNvSpPr/>
          <p:nvPr/>
        </p:nvSpPr>
        <p:spPr>
          <a:xfrm>
            <a:off x="128376" y="1771251"/>
            <a:ext cx="1163236" cy="667225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4 класс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2" name="Блок-схема: узел 31"/>
          <p:cNvSpPr/>
          <p:nvPr/>
        </p:nvSpPr>
        <p:spPr>
          <a:xfrm>
            <a:off x="2119647" y="1771251"/>
            <a:ext cx="1196655" cy="704311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5 класс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3" name="Блок-схема: узел 32"/>
          <p:cNvSpPr/>
          <p:nvPr/>
        </p:nvSpPr>
        <p:spPr>
          <a:xfrm>
            <a:off x="9475596" y="2085081"/>
            <a:ext cx="1163236" cy="706787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11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класс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4" name="Блок-схема: узел 33"/>
          <p:cNvSpPr/>
          <p:nvPr/>
        </p:nvSpPr>
        <p:spPr>
          <a:xfrm>
            <a:off x="6880770" y="2085082"/>
            <a:ext cx="1163236" cy="706787"/>
          </a:xfrm>
          <a:prstGeom prst="flowChartConnecto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7 класс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5" name="Блок-схема: узел 34"/>
          <p:cNvSpPr/>
          <p:nvPr/>
        </p:nvSpPr>
        <p:spPr>
          <a:xfrm>
            <a:off x="4140834" y="1751470"/>
            <a:ext cx="1163236" cy="706787"/>
          </a:xfrm>
          <a:prstGeom prst="flowChartConnector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6 класс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с двумя усеченными противолежащими углами 49"/>
          <p:cNvSpPr/>
          <p:nvPr/>
        </p:nvSpPr>
        <p:spPr>
          <a:xfrm>
            <a:off x="0" y="981847"/>
            <a:ext cx="6429978" cy="417566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Штатный режим проведения </a:t>
            </a:r>
            <a:endParaRPr lang="ru-RU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Прямоугольник с двумя усеченными противолежащими углами 57"/>
          <p:cNvSpPr/>
          <p:nvPr/>
        </p:nvSpPr>
        <p:spPr>
          <a:xfrm>
            <a:off x="6504686" y="1451590"/>
            <a:ext cx="5244727" cy="417566"/>
          </a:xfrm>
          <a:prstGeom prst="snip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режиме апробации</a:t>
            </a:r>
            <a:endParaRPr lang="ru-RU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60" name="Прямая со стрелкой 59"/>
          <p:cNvCxnSpPr>
            <a:stCxn id="50" idx="1"/>
            <a:endCxn id="31" idx="0"/>
          </p:cNvCxnSpPr>
          <p:nvPr/>
        </p:nvCxnSpPr>
        <p:spPr>
          <a:xfrm flipH="1">
            <a:off x="709994" y="1399413"/>
            <a:ext cx="2504995" cy="3718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50" idx="1"/>
            <a:endCxn id="35" idx="0"/>
          </p:cNvCxnSpPr>
          <p:nvPr/>
        </p:nvCxnSpPr>
        <p:spPr>
          <a:xfrm>
            <a:off x="3214989" y="1399413"/>
            <a:ext cx="1507463" cy="3520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50" idx="1"/>
          </p:cNvCxnSpPr>
          <p:nvPr/>
        </p:nvCxnSpPr>
        <p:spPr>
          <a:xfrm flipH="1">
            <a:off x="2865509" y="1399413"/>
            <a:ext cx="349480" cy="3336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58" idx="1"/>
            <a:endCxn id="34" idx="7"/>
          </p:cNvCxnSpPr>
          <p:nvPr/>
        </p:nvCxnSpPr>
        <p:spPr>
          <a:xfrm flipH="1">
            <a:off x="7873654" y="1869156"/>
            <a:ext cx="1253396" cy="319433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9090188" y="1869156"/>
            <a:ext cx="793564" cy="215925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Рисунок 7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2" r="20644"/>
          <a:stretch/>
        </p:blipFill>
        <p:spPr bwMode="auto">
          <a:xfrm>
            <a:off x="2544414" y="4356619"/>
            <a:ext cx="1351181" cy="103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Прямоугольник 73"/>
          <p:cNvSpPr/>
          <p:nvPr/>
        </p:nvSpPr>
        <p:spPr>
          <a:xfrm>
            <a:off x="3224420" y="4322248"/>
            <a:ext cx="4091332" cy="10727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7030A0"/>
                </a:solidFill>
              </a:rPr>
              <a:t>Мониторинговые исследования </a:t>
            </a:r>
          </a:p>
          <a:p>
            <a:pPr algn="ctr"/>
            <a:r>
              <a:rPr lang="ru-RU" sz="2600" b="1" dirty="0" smtClean="0">
                <a:solidFill>
                  <a:srgbClr val="7030A0"/>
                </a:solidFill>
              </a:rPr>
              <a:t>2019</a:t>
            </a:r>
            <a:endParaRPr lang="ru-RU" sz="2600" b="1" dirty="0">
              <a:solidFill>
                <a:srgbClr val="7030A0"/>
              </a:solidFill>
            </a:endParaRPr>
          </a:p>
        </p:txBody>
      </p:sp>
      <p:sp>
        <p:nvSpPr>
          <p:cNvPr id="76" name="Прямоугольник с одним скругленным углом 75"/>
          <p:cNvSpPr/>
          <p:nvPr/>
        </p:nvSpPr>
        <p:spPr>
          <a:xfrm>
            <a:off x="5792260" y="5418614"/>
            <a:ext cx="5808962" cy="1399722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dirty="0">
                <a:solidFill>
                  <a:schemeClr val="tx1"/>
                </a:solidFill>
              </a:rPr>
              <a:t>Мониторинговое исследование качества </a:t>
            </a:r>
            <a:r>
              <a:rPr lang="ru-RU" sz="1900" dirty="0" smtClean="0">
                <a:solidFill>
                  <a:schemeClr val="tx1"/>
                </a:solidFill>
              </a:rPr>
              <a:t>знаний</a:t>
            </a:r>
          </a:p>
          <a:p>
            <a:pPr algn="ctr"/>
            <a:r>
              <a:rPr lang="ru-RU" sz="1900" b="1" dirty="0" smtClean="0">
                <a:solidFill>
                  <a:srgbClr val="C00000"/>
                </a:solidFill>
              </a:rPr>
              <a:t>по </a:t>
            </a:r>
            <a:r>
              <a:rPr lang="ru-RU" sz="1900" b="1" dirty="0">
                <a:solidFill>
                  <a:srgbClr val="C00000"/>
                </a:solidFill>
              </a:rPr>
              <a:t>обязательным предметам </a:t>
            </a:r>
            <a:r>
              <a:rPr lang="ru-RU" sz="1900" dirty="0" smtClean="0">
                <a:solidFill>
                  <a:schemeClr val="tx1"/>
                </a:solidFill>
              </a:rPr>
              <a:t>обучающихся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 8-х, 9-х, 10-х, 11-х </a:t>
            </a:r>
            <a:r>
              <a:rPr lang="ru-RU" sz="1900" b="1" dirty="0">
                <a:solidFill>
                  <a:srgbClr val="FF0000"/>
                </a:solidFill>
              </a:rPr>
              <a:t>классов </a:t>
            </a:r>
            <a:endParaRPr lang="ru-RU" sz="19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1900" dirty="0" smtClean="0">
                <a:solidFill>
                  <a:schemeClr val="tx1"/>
                </a:solidFill>
              </a:rPr>
              <a:t>общеобразовательных организаций</a:t>
            </a:r>
          </a:p>
          <a:p>
            <a:pPr algn="ctr"/>
            <a:r>
              <a:rPr lang="ru-RU" sz="1900" dirty="0" smtClean="0">
                <a:solidFill>
                  <a:schemeClr val="tx1"/>
                </a:solidFill>
              </a:rPr>
              <a:t> </a:t>
            </a:r>
            <a:r>
              <a:rPr lang="ru-RU" sz="1900" dirty="0">
                <a:solidFill>
                  <a:schemeClr val="tx1"/>
                </a:solidFill>
              </a:rPr>
              <a:t>в Камчатском крае </a:t>
            </a:r>
            <a:r>
              <a:rPr lang="ru-RU" sz="1900" b="1" dirty="0" smtClean="0">
                <a:solidFill>
                  <a:srgbClr val="7030A0"/>
                </a:solidFill>
              </a:rPr>
              <a:t>(декабрь)</a:t>
            </a:r>
            <a:endParaRPr lang="ru-RU" sz="1900" b="1" dirty="0">
              <a:solidFill>
                <a:srgbClr val="7030A0"/>
              </a:solidFill>
            </a:endParaRPr>
          </a:p>
        </p:txBody>
      </p:sp>
      <p:sp>
        <p:nvSpPr>
          <p:cNvPr id="77" name="Прямоугольник с одним скругленным углом 76"/>
          <p:cNvSpPr/>
          <p:nvPr/>
        </p:nvSpPr>
        <p:spPr>
          <a:xfrm>
            <a:off x="455185" y="5395031"/>
            <a:ext cx="5808962" cy="1399722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dirty="0">
                <a:solidFill>
                  <a:schemeClr val="tx1"/>
                </a:solidFill>
              </a:rPr>
              <a:t>Мониторинговое исследование качества </a:t>
            </a:r>
            <a:r>
              <a:rPr lang="ru-RU" sz="1900" dirty="0" smtClean="0">
                <a:solidFill>
                  <a:schemeClr val="tx1"/>
                </a:solidFill>
              </a:rPr>
              <a:t>знаний</a:t>
            </a:r>
          </a:p>
          <a:p>
            <a:pPr algn="ctr"/>
            <a:r>
              <a:rPr lang="ru-RU" sz="1900" b="1" dirty="0" smtClean="0">
                <a:solidFill>
                  <a:srgbClr val="C00000"/>
                </a:solidFill>
              </a:rPr>
              <a:t>по иностранному языку </a:t>
            </a:r>
            <a:r>
              <a:rPr lang="ru-RU" sz="1900" dirty="0" smtClean="0">
                <a:solidFill>
                  <a:schemeClr val="tx1"/>
                </a:solidFill>
              </a:rPr>
              <a:t>обучающихся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 7-х классов </a:t>
            </a:r>
          </a:p>
          <a:p>
            <a:pPr algn="ctr"/>
            <a:r>
              <a:rPr lang="ru-RU" sz="1900" dirty="0" smtClean="0">
                <a:solidFill>
                  <a:schemeClr val="tx1"/>
                </a:solidFill>
              </a:rPr>
              <a:t>общеобразовательных организаций</a:t>
            </a:r>
          </a:p>
          <a:p>
            <a:pPr algn="ctr"/>
            <a:r>
              <a:rPr lang="ru-RU" sz="1900" dirty="0" smtClean="0">
                <a:solidFill>
                  <a:schemeClr val="tx1"/>
                </a:solidFill>
              </a:rPr>
              <a:t> </a:t>
            </a:r>
            <a:r>
              <a:rPr lang="ru-RU" sz="1900" dirty="0">
                <a:solidFill>
                  <a:schemeClr val="tx1"/>
                </a:solidFill>
              </a:rPr>
              <a:t>в Камчатском крае </a:t>
            </a:r>
            <a:r>
              <a:rPr lang="ru-RU" sz="1900" b="1" dirty="0" smtClean="0">
                <a:solidFill>
                  <a:srgbClr val="7030A0"/>
                </a:solidFill>
              </a:rPr>
              <a:t>(октябрь)</a:t>
            </a:r>
            <a:endParaRPr lang="ru-RU" sz="19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97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</TotalTime>
  <Words>515</Words>
  <Application>Microsoft Office PowerPoint</Application>
  <PresentationFormat>Широкоэкранный</PresentationFormat>
  <Paragraphs>193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Bernard MT Condensed</vt:lpstr>
      <vt:lpstr>Calibri</vt:lpstr>
      <vt:lpstr>Calibri Light</vt:lpstr>
      <vt:lpstr>Times New Roman</vt:lpstr>
      <vt:lpstr>Office Theme</vt:lpstr>
      <vt:lpstr>О мероприятиях в рамках региональной системы оценки качества с учетом участия во всероссийских проверочных работах</vt:lpstr>
      <vt:lpstr>Мероприятия в рамках РСОКО</vt:lpstr>
      <vt:lpstr>Проведение ВПР</vt:lpstr>
      <vt:lpstr>Количество учебных предметов  для проведения ВПР</vt:lpstr>
      <vt:lpstr>Динамика участия обучающихся  и общеобразовательных организаций в ВПР  </vt:lpstr>
      <vt:lpstr>Средний балл по обязательным учебным предметам в Камчатском крае </vt:lpstr>
      <vt:lpstr>Успеваемость обучающихся по математике за 3 года</vt:lpstr>
      <vt:lpstr>Успеваемость обучающихся по русскому языку за 3 года</vt:lpstr>
      <vt:lpstr>Успеваемость обучающихся 4-х классов в % соотношении  с данными по Российской Федерации за 2018 год</vt:lpstr>
      <vt:lpstr>Участие 11-х классов в ВПР</vt:lpstr>
      <vt:lpstr>Участие школ в ВПР в 11 классах в 2018 году</vt:lpstr>
      <vt:lpstr>Участие школ в ВПР в 11 классах в 2017-2018 годах</vt:lpstr>
      <vt:lpstr>Презентация PowerPoint</vt:lpstr>
    </vt:vector>
  </TitlesOfParts>
  <Company>**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Сергеева Сабина Владимировна</dc:creator>
  <cp:lastModifiedBy>Екатерина Сергеевна Шкирина</cp:lastModifiedBy>
  <cp:revision>133</cp:revision>
  <cp:lastPrinted>2019-04-10T03:06:52Z</cp:lastPrinted>
  <dcterms:created xsi:type="dcterms:W3CDTF">2019-04-04T01:11:45Z</dcterms:created>
  <dcterms:modified xsi:type="dcterms:W3CDTF">2019-04-15T01:55:55Z</dcterms:modified>
</cp:coreProperties>
</file>